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38"/>
  </p:notesMasterIdLst>
  <p:sldIdLst>
    <p:sldId id="279" r:id="rId5"/>
    <p:sldId id="278" r:id="rId6"/>
    <p:sldId id="318" r:id="rId7"/>
    <p:sldId id="314" r:id="rId8"/>
    <p:sldId id="319" r:id="rId9"/>
    <p:sldId id="311" r:id="rId10"/>
    <p:sldId id="320" r:id="rId11"/>
    <p:sldId id="312" r:id="rId12"/>
    <p:sldId id="313" r:id="rId13"/>
    <p:sldId id="310" r:id="rId14"/>
    <p:sldId id="282" r:id="rId15"/>
    <p:sldId id="284" r:id="rId16"/>
    <p:sldId id="303" r:id="rId17"/>
    <p:sldId id="287" r:id="rId18"/>
    <p:sldId id="285" r:id="rId19"/>
    <p:sldId id="288" r:id="rId20"/>
    <p:sldId id="289" r:id="rId21"/>
    <p:sldId id="290" r:id="rId22"/>
    <p:sldId id="294" r:id="rId23"/>
    <p:sldId id="306" r:id="rId24"/>
    <p:sldId id="295" r:id="rId25"/>
    <p:sldId id="307" r:id="rId26"/>
    <p:sldId id="291" r:id="rId27"/>
    <p:sldId id="296" r:id="rId28"/>
    <p:sldId id="297" r:id="rId29"/>
    <p:sldId id="299" r:id="rId30"/>
    <p:sldId id="293" r:id="rId31"/>
    <p:sldId id="301" r:id="rId32"/>
    <p:sldId id="308" r:id="rId33"/>
    <p:sldId id="304" r:id="rId34"/>
    <p:sldId id="321" r:id="rId35"/>
    <p:sldId id="322" r:id="rId36"/>
    <p:sldId id="309" r:id="rId3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85">
          <p15:clr>
            <a:srgbClr val="A4A3A4"/>
          </p15:clr>
        </p15:guide>
        <p15:guide id="4" orient="horz" pos="2674">
          <p15:clr>
            <a:srgbClr val="A4A3A4"/>
          </p15:clr>
        </p15:guide>
        <p15:guide id="6" pos="5523">
          <p15:clr>
            <a:srgbClr val="A4A3A4"/>
          </p15:clr>
        </p15:guide>
        <p15:guide id="7" pos="5300">
          <p15:clr>
            <a:srgbClr val="A4A3A4"/>
          </p15:clr>
        </p15:guide>
        <p15:guide id="8" pos="2880">
          <p15:clr>
            <a:srgbClr val="A4A3A4"/>
          </p15:clr>
        </p15:guide>
        <p15:guide id="9" pos="449">
          <p15:clr>
            <a:srgbClr val="A4A3A4"/>
          </p15:clr>
        </p15:guide>
        <p15:guide id="10" orient="horz" pos="3089">
          <p15:clr>
            <a:srgbClr val="A4A3A4"/>
          </p15:clr>
        </p15:guide>
        <p15:guide id="11" orient="horz" pos="223">
          <p15:clr>
            <a:srgbClr val="A4A3A4"/>
          </p15:clr>
        </p15:guide>
        <p15:guide id="12" orient="horz" pos="608">
          <p15:clr>
            <a:srgbClr val="A4A3A4"/>
          </p15:clr>
        </p15:guide>
        <p15:guide id="13" orient="horz" pos="2675">
          <p15:clr>
            <a:srgbClr val="A4A3A4"/>
          </p15:clr>
        </p15:guide>
        <p15:guide id="14" orient="horz" pos="1190">
          <p15:clr>
            <a:srgbClr val="A4A3A4"/>
          </p15:clr>
        </p15:guide>
        <p15:guide id="15" orient="horz" pos="818">
          <p15:clr>
            <a:srgbClr val="A4A3A4"/>
          </p15:clr>
        </p15:guide>
        <p15:guide id="16" pos="5527">
          <p15:clr>
            <a:srgbClr val="A4A3A4"/>
          </p15:clr>
        </p15:guide>
        <p15:guide id="17" pos="446">
          <p15:clr>
            <a:srgbClr val="A4A3A4"/>
          </p15:clr>
        </p15:guide>
        <p15:guide id="18" pos="2685">
          <p15:clr>
            <a:srgbClr val="A4A3A4"/>
          </p15:clr>
        </p15:guide>
        <p15:guide id="19" pos="3083">
          <p15:clr>
            <a:srgbClr val="A4A3A4"/>
          </p15:clr>
        </p15:guide>
        <p15:guide id="20" pos="228">
          <p15:clr>
            <a:srgbClr val="A4A3A4"/>
          </p15:clr>
        </p15:guide>
        <p15:guide id="21" pos="2879">
          <p15:clr>
            <a:srgbClr val="A4A3A4"/>
          </p15:clr>
        </p15:guide>
        <p15:guide id="22" orient="horz" pos="2594">
          <p15:clr>
            <a:srgbClr val="A4A3A4"/>
          </p15:clr>
        </p15:guide>
        <p15:guide id="23" orient="horz" pos="2943">
          <p15:clr>
            <a:srgbClr val="A4A3A4"/>
          </p15:clr>
        </p15:guide>
        <p15:guide id="24" orient="horz" pos="654">
          <p15:clr>
            <a:srgbClr val="A4A3A4"/>
          </p15:clr>
        </p15:guide>
        <p15:guide id="25" orient="horz" pos="2744">
          <p15:clr>
            <a:srgbClr val="A4A3A4"/>
          </p15:clr>
        </p15:guide>
        <p15:guide id="26" pos="40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5F9"/>
    <a:srgbClr val="0046A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Stile chiaro 1 - Colore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DA37D80-6434-44D0-A028-1B22A696006F}" styleName="Stile chiaro 3 - Colore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0A1B5D5-9B99-4C35-A422-299274C87663}" styleName="Stile medio 1 - Color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Stile medio 3 - Colore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EBBBCC-DAD2-459C-BE2E-F6DE35CF9A28}" styleName="Stile scuro 2 - Colore 3/Colore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Stile scuro 2 - Colore 5/Colore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Stile chiaro 3 - Colore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Stile chiaro 2 - Colore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FD0F851-EC5A-4D38-B0AD-8093EC10F338}" styleName="Stile chiaro 1 - Colore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202B0CA-FC54-4496-8BCA-5EF66A818D29}" styleName="Stile 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Stile scuro 2 - Colore 1/Color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62" autoAdjust="0"/>
    <p:restoredTop sz="94660"/>
  </p:normalViewPr>
  <p:slideViewPr>
    <p:cSldViewPr snapToGrid="0" snapToObjects="1">
      <p:cViewPr varScale="1">
        <p:scale>
          <a:sx n="86" d="100"/>
          <a:sy n="86" d="100"/>
        </p:scale>
        <p:origin x="460" y="68"/>
      </p:cViewPr>
      <p:guideLst>
        <p:guide orient="horz" pos="3085"/>
        <p:guide orient="horz" pos="2674"/>
        <p:guide pos="5523"/>
        <p:guide pos="5300"/>
        <p:guide pos="2880"/>
        <p:guide pos="449"/>
        <p:guide orient="horz" pos="3089"/>
        <p:guide orient="horz" pos="223"/>
        <p:guide orient="horz" pos="608"/>
        <p:guide orient="horz" pos="2675"/>
        <p:guide orient="horz" pos="1190"/>
        <p:guide orient="horz" pos="818"/>
        <p:guide pos="5527"/>
        <p:guide pos="446"/>
        <p:guide pos="2685"/>
        <p:guide pos="3083"/>
        <p:guide pos="228"/>
        <p:guide pos="2879"/>
        <p:guide orient="horz" pos="2594"/>
        <p:guide orient="horz" pos="2943"/>
        <p:guide orient="horz" pos="654"/>
        <p:guide orient="horz" pos="2744"/>
        <p:guide pos="403"/>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581E2B-E535-B045-B43C-3312BDDB5282}" type="datetimeFigureOut">
              <a:rPr lang="it-IT" smtClean="0"/>
              <a:t>05/05/2019</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A9245D-5E7F-D44E-82F5-EDC4F432A4B0}" type="slidenum">
              <a:rPr lang="it-IT" smtClean="0"/>
              <a:t>‹#›</a:t>
            </a:fld>
            <a:endParaRPr lang="it-IT"/>
          </a:p>
        </p:txBody>
      </p:sp>
    </p:spTree>
    <p:extLst>
      <p:ext uri="{BB962C8B-B14F-4D97-AF65-F5344CB8AC3E}">
        <p14:creationId xmlns:p14="http://schemas.microsoft.com/office/powerpoint/2010/main" val="27750251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1</a:t>
            </a:fld>
            <a:endParaRPr lang="it-IT"/>
          </a:p>
        </p:txBody>
      </p:sp>
    </p:spTree>
    <p:extLst>
      <p:ext uri="{BB962C8B-B14F-4D97-AF65-F5344CB8AC3E}">
        <p14:creationId xmlns:p14="http://schemas.microsoft.com/office/powerpoint/2010/main" val="1462948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10</a:t>
            </a:fld>
            <a:endParaRPr lang="it-IT"/>
          </a:p>
        </p:txBody>
      </p:sp>
    </p:spTree>
    <p:extLst>
      <p:ext uri="{BB962C8B-B14F-4D97-AF65-F5344CB8AC3E}">
        <p14:creationId xmlns:p14="http://schemas.microsoft.com/office/powerpoint/2010/main" val="79461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11</a:t>
            </a:fld>
            <a:endParaRPr lang="it-IT"/>
          </a:p>
        </p:txBody>
      </p:sp>
    </p:spTree>
    <p:extLst>
      <p:ext uri="{BB962C8B-B14F-4D97-AF65-F5344CB8AC3E}">
        <p14:creationId xmlns:p14="http://schemas.microsoft.com/office/powerpoint/2010/main" val="1836386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12</a:t>
            </a:fld>
            <a:endParaRPr lang="it-IT"/>
          </a:p>
        </p:txBody>
      </p:sp>
    </p:spTree>
    <p:extLst>
      <p:ext uri="{BB962C8B-B14F-4D97-AF65-F5344CB8AC3E}">
        <p14:creationId xmlns:p14="http://schemas.microsoft.com/office/powerpoint/2010/main" val="726667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13</a:t>
            </a:fld>
            <a:endParaRPr lang="it-IT"/>
          </a:p>
        </p:txBody>
      </p:sp>
    </p:spTree>
    <p:extLst>
      <p:ext uri="{BB962C8B-B14F-4D97-AF65-F5344CB8AC3E}">
        <p14:creationId xmlns:p14="http://schemas.microsoft.com/office/powerpoint/2010/main" val="1863382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14</a:t>
            </a:fld>
            <a:endParaRPr lang="it-IT"/>
          </a:p>
        </p:txBody>
      </p:sp>
    </p:spTree>
    <p:extLst>
      <p:ext uri="{BB962C8B-B14F-4D97-AF65-F5344CB8AC3E}">
        <p14:creationId xmlns:p14="http://schemas.microsoft.com/office/powerpoint/2010/main" val="176972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15</a:t>
            </a:fld>
            <a:endParaRPr lang="it-IT"/>
          </a:p>
        </p:txBody>
      </p:sp>
    </p:spTree>
    <p:extLst>
      <p:ext uri="{BB962C8B-B14F-4D97-AF65-F5344CB8AC3E}">
        <p14:creationId xmlns:p14="http://schemas.microsoft.com/office/powerpoint/2010/main" val="1799474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16</a:t>
            </a:fld>
            <a:endParaRPr lang="it-IT"/>
          </a:p>
        </p:txBody>
      </p:sp>
    </p:spTree>
    <p:extLst>
      <p:ext uri="{BB962C8B-B14F-4D97-AF65-F5344CB8AC3E}">
        <p14:creationId xmlns:p14="http://schemas.microsoft.com/office/powerpoint/2010/main" val="3544633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17</a:t>
            </a:fld>
            <a:endParaRPr lang="it-IT"/>
          </a:p>
        </p:txBody>
      </p:sp>
    </p:spTree>
    <p:extLst>
      <p:ext uri="{BB962C8B-B14F-4D97-AF65-F5344CB8AC3E}">
        <p14:creationId xmlns:p14="http://schemas.microsoft.com/office/powerpoint/2010/main" val="534051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18</a:t>
            </a:fld>
            <a:endParaRPr lang="it-IT"/>
          </a:p>
        </p:txBody>
      </p:sp>
    </p:spTree>
    <p:extLst>
      <p:ext uri="{BB962C8B-B14F-4D97-AF65-F5344CB8AC3E}">
        <p14:creationId xmlns:p14="http://schemas.microsoft.com/office/powerpoint/2010/main" val="1561808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19</a:t>
            </a:fld>
            <a:endParaRPr lang="it-IT"/>
          </a:p>
        </p:txBody>
      </p:sp>
    </p:spTree>
    <p:extLst>
      <p:ext uri="{BB962C8B-B14F-4D97-AF65-F5344CB8AC3E}">
        <p14:creationId xmlns:p14="http://schemas.microsoft.com/office/powerpoint/2010/main" val="3455583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2</a:t>
            </a:fld>
            <a:endParaRPr lang="it-IT"/>
          </a:p>
        </p:txBody>
      </p:sp>
    </p:spTree>
    <p:extLst>
      <p:ext uri="{BB962C8B-B14F-4D97-AF65-F5344CB8AC3E}">
        <p14:creationId xmlns:p14="http://schemas.microsoft.com/office/powerpoint/2010/main" val="1409655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20</a:t>
            </a:fld>
            <a:endParaRPr lang="it-IT"/>
          </a:p>
        </p:txBody>
      </p:sp>
    </p:spTree>
    <p:extLst>
      <p:ext uri="{BB962C8B-B14F-4D97-AF65-F5344CB8AC3E}">
        <p14:creationId xmlns:p14="http://schemas.microsoft.com/office/powerpoint/2010/main" val="560656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21</a:t>
            </a:fld>
            <a:endParaRPr lang="it-IT"/>
          </a:p>
        </p:txBody>
      </p:sp>
    </p:spTree>
    <p:extLst>
      <p:ext uri="{BB962C8B-B14F-4D97-AF65-F5344CB8AC3E}">
        <p14:creationId xmlns:p14="http://schemas.microsoft.com/office/powerpoint/2010/main" val="3693408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22</a:t>
            </a:fld>
            <a:endParaRPr lang="it-IT"/>
          </a:p>
        </p:txBody>
      </p:sp>
    </p:spTree>
    <p:extLst>
      <p:ext uri="{BB962C8B-B14F-4D97-AF65-F5344CB8AC3E}">
        <p14:creationId xmlns:p14="http://schemas.microsoft.com/office/powerpoint/2010/main" val="3843258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23</a:t>
            </a:fld>
            <a:endParaRPr lang="it-IT"/>
          </a:p>
        </p:txBody>
      </p:sp>
    </p:spTree>
    <p:extLst>
      <p:ext uri="{BB962C8B-B14F-4D97-AF65-F5344CB8AC3E}">
        <p14:creationId xmlns:p14="http://schemas.microsoft.com/office/powerpoint/2010/main" val="2018311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24</a:t>
            </a:fld>
            <a:endParaRPr lang="it-IT"/>
          </a:p>
        </p:txBody>
      </p:sp>
    </p:spTree>
    <p:extLst>
      <p:ext uri="{BB962C8B-B14F-4D97-AF65-F5344CB8AC3E}">
        <p14:creationId xmlns:p14="http://schemas.microsoft.com/office/powerpoint/2010/main" val="825557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25</a:t>
            </a:fld>
            <a:endParaRPr lang="it-IT"/>
          </a:p>
        </p:txBody>
      </p:sp>
    </p:spTree>
    <p:extLst>
      <p:ext uri="{BB962C8B-B14F-4D97-AF65-F5344CB8AC3E}">
        <p14:creationId xmlns:p14="http://schemas.microsoft.com/office/powerpoint/2010/main" val="2236226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26</a:t>
            </a:fld>
            <a:endParaRPr lang="it-IT"/>
          </a:p>
        </p:txBody>
      </p:sp>
    </p:spTree>
    <p:extLst>
      <p:ext uri="{BB962C8B-B14F-4D97-AF65-F5344CB8AC3E}">
        <p14:creationId xmlns:p14="http://schemas.microsoft.com/office/powerpoint/2010/main" val="3351615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27</a:t>
            </a:fld>
            <a:endParaRPr lang="it-IT"/>
          </a:p>
        </p:txBody>
      </p:sp>
    </p:spTree>
    <p:extLst>
      <p:ext uri="{BB962C8B-B14F-4D97-AF65-F5344CB8AC3E}">
        <p14:creationId xmlns:p14="http://schemas.microsoft.com/office/powerpoint/2010/main" val="563738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28</a:t>
            </a:fld>
            <a:endParaRPr lang="it-IT"/>
          </a:p>
        </p:txBody>
      </p:sp>
    </p:spTree>
    <p:extLst>
      <p:ext uri="{BB962C8B-B14F-4D97-AF65-F5344CB8AC3E}">
        <p14:creationId xmlns:p14="http://schemas.microsoft.com/office/powerpoint/2010/main" val="3392722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29</a:t>
            </a:fld>
            <a:endParaRPr lang="it-IT"/>
          </a:p>
        </p:txBody>
      </p:sp>
    </p:spTree>
    <p:extLst>
      <p:ext uri="{BB962C8B-B14F-4D97-AF65-F5344CB8AC3E}">
        <p14:creationId xmlns:p14="http://schemas.microsoft.com/office/powerpoint/2010/main" val="3616030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3</a:t>
            </a:fld>
            <a:endParaRPr lang="it-IT"/>
          </a:p>
        </p:txBody>
      </p:sp>
    </p:spTree>
    <p:extLst>
      <p:ext uri="{BB962C8B-B14F-4D97-AF65-F5344CB8AC3E}">
        <p14:creationId xmlns:p14="http://schemas.microsoft.com/office/powerpoint/2010/main" val="16723592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30</a:t>
            </a:fld>
            <a:endParaRPr lang="it-IT"/>
          </a:p>
        </p:txBody>
      </p:sp>
    </p:spTree>
    <p:extLst>
      <p:ext uri="{BB962C8B-B14F-4D97-AF65-F5344CB8AC3E}">
        <p14:creationId xmlns:p14="http://schemas.microsoft.com/office/powerpoint/2010/main" val="1135548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31</a:t>
            </a:fld>
            <a:endParaRPr lang="it-IT"/>
          </a:p>
        </p:txBody>
      </p:sp>
    </p:spTree>
    <p:extLst>
      <p:ext uri="{BB962C8B-B14F-4D97-AF65-F5344CB8AC3E}">
        <p14:creationId xmlns:p14="http://schemas.microsoft.com/office/powerpoint/2010/main" val="29909096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32</a:t>
            </a:fld>
            <a:endParaRPr lang="it-IT"/>
          </a:p>
        </p:txBody>
      </p:sp>
    </p:spTree>
    <p:extLst>
      <p:ext uri="{BB962C8B-B14F-4D97-AF65-F5344CB8AC3E}">
        <p14:creationId xmlns:p14="http://schemas.microsoft.com/office/powerpoint/2010/main" val="26158784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A9245D-5E7F-D44E-82F5-EDC4F432A4B0}"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1635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4</a:t>
            </a:fld>
            <a:endParaRPr lang="it-IT"/>
          </a:p>
        </p:txBody>
      </p:sp>
    </p:spTree>
    <p:extLst>
      <p:ext uri="{BB962C8B-B14F-4D97-AF65-F5344CB8AC3E}">
        <p14:creationId xmlns:p14="http://schemas.microsoft.com/office/powerpoint/2010/main" val="1461567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5</a:t>
            </a:fld>
            <a:endParaRPr lang="it-IT"/>
          </a:p>
        </p:txBody>
      </p:sp>
    </p:spTree>
    <p:extLst>
      <p:ext uri="{BB962C8B-B14F-4D97-AF65-F5344CB8AC3E}">
        <p14:creationId xmlns:p14="http://schemas.microsoft.com/office/powerpoint/2010/main" val="4205011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6</a:t>
            </a:fld>
            <a:endParaRPr lang="it-IT"/>
          </a:p>
        </p:txBody>
      </p:sp>
    </p:spTree>
    <p:extLst>
      <p:ext uri="{BB962C8B-B14F-4D97-AF65-F5344CB8AC3E}">
        <p14:creationId xmlns:p14="http://schemas.microsoft.com/office/powerpoint/2010/main" val="2894456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7</a:t>
            </a:fld>
            <a:endParaRPr lang="it-IT"/>
          </a:p>
        </p:txBody>
      </p:sp>
    </p:spTree>
    <p:extLst>
      <p:ext uri="{BB962C8B-B14F-4D97-AF65-F5344CB8AC3E}">
        <p14:creationId xmlns:p14="http://schemas.microsoft.com/office/powerpoint/2010/main" val="3770199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9245D-5E7F-D44E-82F5-EDC4F432A4B0}" type="slidenum">
              <a:rPr lang="it-IT" smtClean="0"/>
              <a:t>8</a:t>
            </a:fld>
            <a:endParaRPr lang="it-IT"/>
          </a:p>
        </p:txBody>
      </p:sp>
    </p:spTree>
    <p:extLst>
      <p:ext uri="{BB962C8B-B14F-4D97-AF65-F5344CB8AC3E}">
        <p14:creationId xmlns:p14="http://schemas.microsoft.com/office/powerpoint/2010/main" val="3320553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9245D-5E7F-D44E-82F5-EDC4F432A4B0}" type="slidenum">
              <a:rPr lang="it-IT" smtClean="0"/>
              <a:t>9</a:t>
            </a:fld>
            <a:endParaRPr lang="it-IT"/>
          </a:p>
        </p:txBody>
      </p:sp>
    </p:spTree>
    <p:extLst>
      <p:ext uri="{BB962C8B-B14F-4D97-AF65-F5344CB8AC3E}">
        <p14:creationId xmlns:p14="http://schemas.microsoft.com/office/powerpoint/2010/main" val="13714857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Volumes/Archivio/Archivio_Graphicamente/BOCCONI/REBRANDING%202017/LOGHI%202017/BRAND%20NAME/PNG/BRAND%20NAME_White.png"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file://localhost/Volumes/Macintosh%20HD/Users/Valentina/Documents/%E2%80%A2%20vale_IN%20CORSO%20%E2%80%A2/BOCCONI%20Rebranding%202017/3-PPT/progetto/img/4-3/Quote.png" TargetMode="External"/><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file://localhost/Volumes/Macintosh%20HD/Users/Valentina/Documents/%E2%80%A2%20vale_IN%20CORSO%20%E2%80%A2/BOCCONI%20PPT%2010aprile/img/IMG_3408.jpg" TargetMode="External"/><Relationship Id="rId7" Type="http://schemas.openxmlformats.org/officeDocument/2006/relationships/image" Target="file://localhost/Volumes/Archivio/Archivio_Graphicamente/BOCCONI/REBRANDING%202017/LOGHI%202017/BRAND%20NAME/PNG/BRAND%20NAME_White.png" TargetMode="External"/><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file://localhost/Volumes/Macintosh%20HD/Users/Valentina/Documents/%E2%80%A2%20vale_IN%20CORSO%20%E2%80%A2/BOCCONI%20PPT%2010aprile/img/sfondo-Bocconi_RGB.jpg" TargetMode="External"/><Relationship Id="rId4" Type="http://schemas.openxmlformats.org/officeDocument/2006/relationships/image" Target="../media/image4.jp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file://localhost/Volumes/Archivio/Archivio_Graphicamente/BOCCONI/REBRANDING%202017/LOGHI%202017/BRAND%20NAME/PNG/BRAND%20NAME_RGB_pos.png" TargetMode="External"/><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
    <p:bg>
      <p:bgPr>
        <a:gradFill flip="none" rotWithShape="1">
          <a:gsLst>
            <a:gs pos="28000">
              <a:schemeClr val="tx2"/>
            </a:gs>
            <a:gs pos="100000">
              <a:schemeClr val="tx2">
                <a:lumMod val="5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95363" y="2282205"/>
            <a:ext cx="7772400" cy="347531"/>
          </a:xfrm>
        </p:spPr>
        <p:txBody>
          <a:bodyPr lIns="0" tIns="0" rIns="0" bIns="0" anchor="b" anchorCtr="0">
            <a:spAutoFit/>
          </a:bodyPr>
          <a:lstStyle>
            <a:lvl1pPr algn="r">
              <a:lnSpc>
                <a:spcPts val="2700"/>
              </a:lnSpc>
              <a:defRPr sz="2300" b="1" i="0" cap="all" spc="100">
                <a:solidFill>
                  <a:schemeClr val="bg1"/>
                </a:solidFill>
                <a:latin typeface="Open Sans"/>
                <a:cs typeface="Open Sans"/>
              </a:defRPr>
            </a:lvl1pPr>
          </a:lstStyle>
          <a:p>
            <a:r>
              <a:rPr lang="en-US" dirty="0"/>
              <a:t>Click to edit Master title style</a:t>
            </a:r>
          </a:p>
        </p:txBody>
      </p:sp>
      <p:sp>
        <p:nvSpPr>
          <p:cNvPr id="3" name="Subtitle 2"/>
          <p:cNvSpPr>
            <a:spLocks noGrp="1"/>
          </p:cNvSpPr>
          <p:nvPr>
            <p:ph type="subTitle" idx="1"/>
          </p:nvPr>
        </p:nvSpPr>
        <p:spPr>
          <a:xfrm>
            <a:off x="2366963" y="2776152"/>
            <a:ext cx="6400800" cy="246221"/>
          </a:xfrm>
        </p:spPr>
        <p:txBody>
          <a:bodyPr lIns="0" tIns="0" rIns="0" bIns="0">
            <a:spAutoFit/>
          </a:bodyPr>
          <a:lstStyle>
            <a:lvl1pPr marL="0" indent="0" algn="r">
              <a:buNone/>
              <a:defRPr sz="1600" b="0" i="0">
                <a:solidFill>
                  <a:srgbClr val="FFFFFF"/>
                </a:solidFill>
                <a:latin typeface="Open Sans"/>
                <a:cs typeface="Open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cover-brandname.pn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150291" y="-168832"/>
            <a:ext cx="3478963" cy="1580927"/>
          </a:xfrm>
          <a:prstGeom prst="rect">
            <a:avLst/>
          </a:prstGeom>
        </p:spPr>
      </p:pic>
      <p:pic>
        <p:nvPicPr>
          <p:cNvPr id="4" name="Immagin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0280" y="4182667"/>
            <a:ext cx="1312654" cy="664282"/>
          </a:xfrm>
          <a:prstGeom prst="rect">
            <a:avLst/>
          </a:prstGeom>
        </p:spPr>
      </p:pic>
    </p:spTree>
    <p:extLst>
      <p:ext uri="{BB962C8B-B14F-4D97-AF65-F5344CB8AC3E}">
        <p14:creationId xmlns:p14="http://schemas.microsoft.com/office/powerpoint/2010/main" val="172835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Divider Picture">
    <p:spTree>
      <p:nvGrpSpPr>
        <p:cNvPr id="1" name=""/>
        <p:cNvGrpSpPr/>
        <p:nvPr/>
      </p:nvGrpSpPr>
      <p:grpSpPr>
        <a:xfrm>
          <a:off x="0" y="0"/>
          <a:ext cx="0" cy="0"/>
          <a:chOff x="0" y="0"/>
          <a:chExt cx="0" cy="0"/>
        </a:xfrm>
      </p:grpSpPr>
      <p:sp>
        <p:nvSpPr>
          <p:cNvPr id="5" name="Segnaposto immagine 4"/>
          <p:cNvSpPr>
            <a:spLocks noGrp="1"/>
          </p:cNvSpPr>
          <p:nvPr>
            <p:ph type="pic" sz="quarter" idx="10"/>
          </p:nvPr>
        </p:nvSpPr>
        <p:spPr>
          <a:xfrm>
            <a:off x="0" y="0"/>
            <a:ext cx="9144000" cy="4126707"/>
          </a:xfrm>
          <a:solidFill>
            <a:schemeClr val="bg1">
              <a:lumMod val="85000"/>
            </a:schemeClr>
          </a:solidFill>
        </p:spPr>
        <p:txBody>
          <a:bodyPr/>
          <a:lstStyle/>
          <a:p>
            <a:endParaRPr lang="it-IT" dirty="0"/>
          </a:p>
        </p:txBody>
      </p:sp>
      <p:sp>
        <p:nvSpPr>
          <p:cNvPr id="2" name="Title 1"/>
          <p:cNvSpPr>
            <a:spLocks noGrp="1"/>
          </p:cNvSpPr>
          <p:nvPr>
            <p:ph type="title"/>
          </p:nvPr>
        </p:nvSpPr>
        <p:spPr>
          <a:xfrm>
            <a:off x="996423" y="2281761"/>
            <a:ext cx="7772400" cy="353943"/>
          </a:xfrm>
        </p:spPr>
        <p:txBody>
          <a:bodyPr anchor="t"/>
          <a:lstStyle>
            <a:lvl1pPr algn="r">
              <a:defRPr sz="2300" b="1" cap="all" spc="100">
                <a:solidFill>
                  <a:srgbClr val="0046AD"/>
                </a:solidFill>
              </a:defRPr>
            </a:lvl1pPr>
          </a:lstStyle>
          <a:p>
            <a:r>
              <a:rPr lang="en-US" dirty="0"/>
              <a:t>Click to edit Master title style</a:t>
            </a:r>
          </a:p>
        </p:txBody>
      </p:sp>
      <p:sp>
        <p:nvSpPr>
          <p:cNvPr id="3" name="Text Placeholder 2"/>
          <p:cNvSpPr>
            <a:spLocks noGrp="1"/>
          </p:cNvSpPr>
          <p:nvPr>
            <p:ph type="body" idx="1" hasCustomPrompt="1"/>
          </p:nvPr>
        </p:nvSpPr>
        <p:spPr>
          <a:xfrm>
            <a:off x="995363" y="1036150"/>
            <a:ext cx="7772400" cy="1231106"/>
          </a:xfrm>
        </p:spPr>
        <p:txBody>
          <a:bodyPr lIns="0" tIns="0" rIns="0" bIns="0" anchor="b" anchorCtr="0">
            <a:spAutoFit/>
          </a:bodyPr>
          <a:lstStyle>
            <a:lvl1pPr marL="0" indent="0" algn="r">
              <a:buNone/>
              <a:defRPr sz="8000">
                <a:solidFill>
                  <a:srgbClr val="0046A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0.0</a:t>
            </a:r>
          </a:p>
        </p:txBody>
      </p:sp>
      <p:pic>
        <p:nvPicPr>
          <p:cNvPr id="7" name="Immagin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731" y="4192289"/>
            <a:ext cx="1316048" cy="666000"/>
          </a:xfrm>
          <a:prstGeom prst="rect">
            <a:avLst/>
          </a:prstGeom>
        </p:spPr>
      </p:pic>
    </p:spTree>
    <p:extLst>
      <p:ext uri="{BB962C8B-B14F-4D97-AF65-F5344CB8AC3E}">
        <p14:creationId xmlns:p14="http://schemas.microsoft.com/office/powerpoint/2010/main" val="3398768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Rettangolo 3"/>
          <p:cNvSpPr/>
          <p:nvPr userDrawn="1"/>
        </p:nvSpPr>
        <p:spPr>
          <a:xfrm>
            <a:off x="361949" y="354013"/>
            <a:ext cx="8412163" cy="4549775"/>
          </a:xfrm>
          <a:prstGeom prst="rect">
            <a:avLst/>
          </a:prstGeom>
          <a:solidFill>
            <a:srgbClr val="0065F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6" name="Quote.png" descr="/Volumes/Macintosh HD/Users/Valentina/Documents/• vale_IN CORSO •/BOCCONI Rebranding 2017/3-PPT/progetto/img/4-3/Quote.png"/>
          <p:cNvPicPr>
            <a:picLocks noChangeAspect="1"/>
          </p:cNvPicPr>
          <p:nvPr userDrawn="1"/>
        </p:nvPicPr>
        <p:blipFill>
          <a:blip r:embed="rId2" r:link="rId3">
            <a:alphaModFix amt="49000"/>
            <a:extLst>
              <a:ext uri="{28A0092B-C50C-407E-A947-70E740481C1C}">
                <a14:useLocalDpi xmlns:a14="http://schemas.microsoft.com/office/drawing/2010/main" val="0"/>
              </a:ext>
            </a:extLst>
          </a:blip>
          <a:stretch>
            <a:fillRect/>
          </a:stretch>
        </p:blipFill>
        <p:spPr>
          <a:xfrm>
            <a:off x="-93140" y="-158757"/>
            <a:ext cx="5735574" cy="4736592"/>
          </a:xfrm>
          <a:prstGeom prst="rect">
            <a:avLst/>
          </a:prstGeom>
        </p:spPr>
      </p:pic>
      <p:sp>
        <p:nvSpPr>
          <p:cNvPr id="2" name="Title 1"/>
          <p:cNvSpPr>
            <a:spLocks noGrp="1"/>
          </p:cNvSpPr>
          <p:nvPr>
            <p:ph type="title" hasCustomPrompt="1"/>
          </p:nvPr>
        </p:nvSpPr>
        <p:spPr>
          <a:xfrm>
            <a:off x="708025" y="2523058"/>
            <a:ext cx="4475427" cy="403529"/>
          </a:xfrm>
        </p:spPr>
        <p:txBody>
          <a:bodyPr anchor="t"/>
          <a:lstStyle>
            <a:lvl1pPr algn="l">
              <a:lnSpc>
                <a:spcPts val="3200"/>
              </a:lnSpc>
              <a:defRPr sz="2400" b="0" cap="none" spc="0">
                <a:solidFill>
                  <a:schemeClr val="bg1"/>
                </a:solidFill>
                <a:latin typeface="Roboto Slab Light"/>
                <a:cs typeface="Roboto Slab Light"/>
              </a:defRPr>
            </a:lvl1pPr>
          </a:lstStyle>
          <a:p>
            <a:r>
              <a:rPr lang="en-US" dirty="0"/>
              <a:t>Click to edit master title style</a:t>
            </a:r>
          </a:p>
        </p:txBody>
      </p:sp>
      <p:sp>
        <p:nvSpPr>
          <p:cNvPr id="3" name="Text Placeholder 2"/>
          <p:cNvSpPr>
            <a:spLocks noGrp="1"/>
          </p:cNvSpPr>
          <p:nvPr>
            <p:ph type="body" idx="1" hasCustomPrompt="1"/>
          </p:nvPr>
        </p:nvSpPr>
        <p:spPr>
          <a:xfrm>
            <a:off x="861748" y="3492502"/>
            <a:ext cx="4321704" cy="184666"/>
          </a:xfrm>
        </p:spPr>
        <p:txBody>
          <a:bodyPr wrap="square" lIns="0" tIns="0" rIns="0" bIns="0" anchor="b" anchorCtr="0">
            <a:spAutoFit/>
          </a:bodyPr>
          <a:lstStyle>
            <a:lvl1pPr marL="0" indent="0" algn="r">
              <a:buNone/>
              <a:defRPr sz="1200" baseline="0">
                <a:solidFill>
                  <a:srgbClr val="FFFFFF"/>
                </a:solidFill>
                <a:latin typeface="Open Sans"/>
                <a:cs typeface="Open San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AUTHOR | NAME SURNAME</a:t>
            </a:r>
          </a:p>
        </p:txBody>
      </p:sp>
    </p:spTree>
    <p:extLst>
      <p:ext uri="{BB962C8B-B14F-4D97-AF65-F5344CB8AC3E}">
        <p14:creationId xmlns:p14="http://schemas.microsoft.com/office/powerpoint/2010/main" val="1353718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712791" y="568715"/>
            <a:ext cx="3215745" cy="538609"/>
          </a:xfrm>
        </p:spPr>
        <p:txBody>
          <a:bodyPr/>
          <a:lstStyle>
            <a:lvl1pPr>
              <a:defRPr/>
            </a:lvl1pPr>
          </a:lstStyle>
          <a:p>
            <a:r>
              <a:rPr lang="it-IT" dirty="0"/>
              <a:t>Title Slide</a:t>
            </a:r>
          </a:p>
        </p:txBody>
      </p:sp>
      <p:sp>
        <p:nvSpPr>
          <p:cNvPr id="3" name="Segnaposto testo 2"/>
          <p:cNvSpPr>
            <a:spLocks noGrp="1"/>
          </p:cNvSpPr>
          <p:nvPr>
            <p:ph type="body" idx="1" hasCustomPrompt="1"/>
          </p:nvPr>
        </p:nvSpPr>
        <p:spPr>
          <a:xfrm>
            <a:off x="712791" y="370566"/>
            <a:ext cx="3488971" cy="215444"/>
          </a:xfrm>
        </p:spPr>
        <p:txBody>
          <a:bodyPr anchor="t" anchorCtr="0"/>
          <a:lstStyle>
            <a:lvl1pPr marL="0" indent="0">
              <a:buNone/>
              <a:defRPr sz="1400" b="0">
                <a:solidFill>
                  <a:schemeClr val="tx1"/>
                </a:solidFill>
                <a:latin typeface="Open Sans Semibold"/>
                <a:cs typeface="Open Sans Semi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EYELET </a:t>
            </a:r>
          </a:p>
        </p:txBody>
      </p:sp>
      <p:sp>
        <p:nvSpPr>
          <p:cNvPr id="4" name="Segnaposto contenuto 3"/>
          <p:cNvSpPr>
            <a:spLocks noGrp="1"/>
          </p:cNvSpPr>
          <p:nvPr>
            <p:ph sz="half" idx="2" hasCustomPrompt="1"/>
          </p:nvPr>
        </p:nvSpPr>
        <p:spPr>
          <a:xfrm>
            <a:off x="712788" y="1298575"/>
            <a:ext cx="3601764" cy="430887"/>
          </a:xfrm>
        </p:spPr>
        <p:txBody>
          <a:bodyPr/>
          <a:lstStyle>
            <a:lvl1pPr marL="0" indent="0">
              <a:buNone/>
              <a:defRPr sz="1400">
                <a:latin typeface="Open Sans"/>
                <a:cs typeface="Open Sans"/>
              </a:defRPr>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it-IT" dirty="0" err="1"/>
              <a:t>Summary</a:t>
            </a:r>
            <a:r>
              <a:rPr lang="it-IT" dirty="0"/>
              <a:t> - Fare clic per modificare gli stili del testo dello schema</a:t>
            </a:r>
          </a:p>
        </p:txBody>
      </p:sp>
      <p:sp>
        <p:nvSpPr>
          <p:cNvPr id="8" name="Segnaposto immagine 7"/>
          <p:cNvSpPr>
            <a:spLocks noGrp="1"/>
          </p:cNvSpPr>
          <p:nvPr userDrawn="1">
            <p:ph type="pic" sz="quarter" idx="11" hasCustomPrompt="1"/>
          </p:nvPr>
        </p:nvSpPr>
        <p:spPr>
          <a:xfrm>
            <a:off x="4572002" y="287999"/>
            <a:ext cx="4202113" cy="4615789"/>
          </a:xfrm>
          <a:solidFill>
            <a:schemeClr val="bg1">
              <a:lumMod val="85000"/>
            </a:schemeClr>
          </a:solidFill>
          <a:ln>
            <a:noFill/>
          </a:ln>
        </p:spPr>
        <p:txBody>
          <a:bodyPr>
            <a:noAutofit/>
          </a:bodyPr>
          <a:lstStyle>
            <a:lvl1pPr>
              <a:defRPr baseline="0"/>
            </a:lvl1pPr>
          </a:lstStyle>
          <a:p>
            <a:r>
              <a:rPr lang="it-IT" dirty="0"/>
              <a:t>Trascinare l’immagine su un segnaposto o fare click sull’icona per aggiungerla</a:t>
            </a:r>
          </a:p>
        </p:txBody>
      </p:sp>
      <p:sp>
        <p:nvSpPr>
          <p:cNvPr id="20" name="Rettangolo 19"/>
          <p:cNvSpPr/>
          <p:nvPr userDrawn="1"/>
        </p:nvSpPr>
        <p:spPr>
          <a:xfrm>
            <a:off x="0" y="0"/>
            <a:ext cx="8413750" cy="28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630238" indent="0" algn="l"/>
            <a:endParaRPr lang="it-IT" sz="1200" dirty="0">
              <a:latin typeface="Open Sans"/>
              <a:cs typeface="Open Sans"/>
            </a:endParaRPr>
          </a:p>
        </p:txBody>
      </p:sp>
      <p:sp>
        <p:nvSpPr>
          <p:cNvPr id="21" name="Rettangolo 20"/>
          <p:cNvSpPr/>
          <p:nvPr userDrawn="1"/>
        </p:nvSpPr>
        <p:spPr>
          <a:xfrm>
            <a:off x="8413750" y="0"/>
            <a:ext cx="730250" cy="28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2" name="CasellaDiTesto 21"/>
          <p:cNvSpPr txBox="1"/>
          <p:nvPr userDrawn="1"/>
        </p:nvSpPr>
        <p:spPr>
          <a:xfrm>
            <a:off x="8413750" y="-1"/>
            <a:ext cx="730250" cy="288000"/>
          </a:xfrm>
          <a:prstGeom prst="rect">
            <a:avLst/>
          </a:prstGeom>
          <a:noFill/>
        </p:spPr>
        <p:txBody>
          <a:bodyPr wrap="square" rtlCol="0">
            <a:spAutoFit/>
          </a:bodyPr>
          <a:lstStyle/>
          <a:p>
            <a:pPr algn="ctr"/>
            <a:fld id="{B5804A31-E9A4-D945-9412-D4C8ED72CA60}" type="slidenum">
              <a:rPr lang="it-IT" sz="1000" smtClean="0">
                <a:solidFill>
                  <a:schemeClr val="bg1"/>
                </a:solidFill>
                <a:latin typeface="Open Sans"/>
                <a:cs typeface="Open Sans"/>
              </a:rPr>
              <a:t>‹#›</a:t>
            </a:fld>
            <a:endParaRPr lang="it-IT" sz="1000" dirty="0">
              <a:solidFill>
                <a:schemeClr val="bg1"/>
              </a:solidFill>
              <a:latin typeface="Open Sans"/>
              <a:cs typeface="Open Sans"/>
            </a:endParaRPr>
          </a:p>
        </p:txBody>
      </p:sp>
      <p:sp>
        <p:nvSpPr>
          <p:cNvPr id="23" name="Segnaposto testo 21"/>
          <p:cNvSpPr>
            <a:spLocks noGrp="1"/>
          </p:cNvSpPr>
          <p:nvPr>
            <p:ph type="body" sz="quarter" idx="10" hasCustomPrompt="1"/>
          </p:nvPr>
        </p:nvSpPr>
        <p:spPr>
          <a:xfrm>
            <a:off x="717553" y="67055"/>
            <a:ext cx="2997197" cy="153888"/>
          </a:xfrm>
        </p:spPr>
        <p:txBody>
          <a:bodyPr anchor="ctr" anchorCtr="0"/>
          <a:lstStyle>
            <a:lvl1pPr marL="0" indent="0">
              <a:buNone/>
              <a:defRPr sz="1000">
                <a:solidFill>
                  <a:schemeClr val="bg1"/>
                </a:solidFill>
                <a:latin typeface="Open Sans"/>
                <a:cs typeface="Open Sans"/>
              </a:defRPr>
            </a:lvl1pPr>
            <a:lvl2pPr marL="457200" indent="0">
              <a:buNone/>
              <a:defRPr/>
            </a:lvl2pPr>
            <a:lvl3pPr marL="850900" indent="0">
              <a:buNone/>
              <a:defRPr/>
            </a:lvl3pPr>
            <a:lvl4pPr marL="1371600" indent="0">
              <a:buNone/>
              <a:defRPr/>
            </a:lvl4pPr>
            <a:lvl5pPr marL="1828800" indent="0">
              <a:buNone/>
              <a:defRPr/>
            </a:lvl5pPr>
          </a:lstStyle>
          <a:p>
            <a:pPr lvl="0"/>
            <a:r>
              <a:rPr lang="it-IT" dirty="0"/>
              <a:t>CLICK TO EDIT CHAPTER TITLE</a:t>
            </a:r>
          </a:p>
        </p:txBody>
      </p:sp>
      <p:pic>
        <p:nvPicPr>
          <p:cNvPr id="12" name="Immagin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731" y="4192289"/>
            <a:ext cx="1316048" cy="666000"/>
          </a:xfrm>
          <a:prstGeom prst="rect">
            <a:avLst/>
          </a:prstGeom>
        </p:spPr>
      </p:pic>
    </p:spTree>
    <p:extLst>
      <p:ext uri="{BB962C8B-B14F-4D97-AF65-F5344CB8AC3E}">
        <p14:creationId xmlns:p14="http://schemas.microsoft.com/office/powerpoint/2010/main" val="193999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12792" y="1303200"/>
            <a:ext cx="3645631" cy="1323439"/>
          </a:xfrm>
        </p:spPr>
        <p:txBody>
          <a:bodyPr/>
          <a:lstStyle>
            <a:lvl1pPr>
              <a:defRPr sz="14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307826"/>
            <a:ext cx="3765550" cy="1323439"/>
          </a:xfrm>
        </p:spPr>
        <p:txBody>
          <a:bodyPr/>
          <a:lstStyle>
            <a:lvl1pPr>
              <a:defRPr sz="14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itolo 22"/>
          <p:cNvSpPr>
            <a:spLocks noGrp="1"/>
          </p:cNvSpPr>
          <p:nvPr userDrawn="1">
            <p:ph type="title"/>
          </p:nvPr>
        </p:nvSpPr>
        <p:spPr>
          <a:xfrm>
            <a:off x="712788" y="497392"/>
            <a:ext cx="8229600" cy="538609"/>
          </a:xfrm>
        </p:spPr>
        <p:txBody>
          <a:bodyPr/>
          <a:lstStyle/>
          <a:p>
            <a:r>
              <a:rPr lang="it-IT" dirty="0"/>
              <a:t>Fare clic per modificare stile</a:t>
            </a:r>
          </a:p>
        </p:txBody>
      </p:sp>
      <p:sp>
        <p:nvSpPr>
          <p:cNvPr id="11" name="Rettangolo 10"/>
          <p:cNvSpPr/>
          <p:nvPr userDrawn="1"/>
        </p:nvSpPr>
        <p:spPr>
          <a:xfrm>
            <a:off x="0" y="0"/>
            <a:ext cx="8413750" cy="28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630238" indent="0" algn="l"/>
            <a:endParaRPr lang="it-IT" sz="1200" dirty="0">
              <a:latin typeface="Open Sans"/>
              <a:cs typeface="Open Sans"/>
            </a:endParaRPr>
          </a:p>
        </p:txBody>
      </p:sp>
      <p:sp>
        <p:nvSpPr>
          <p:cNvPr id="12" name="Rettangolo 11"/>
          <p:cNvSpPr/>
          <p:nvPr userDrawn="1"/>
        </p:nvSpPr>
        <p:spPr>
          <a:xfrm>
            <a:off x="8413750" y="0"/>
            <a:ext cx="730250" cy="28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CasellaDiTesto 12"/>
          <p:cNvSpPr txBox="1"/>
          <p:nvPr userDrawn="1"/>
        </p:nvSpPr>
        <p:spPr>
          <a:xfrm>
            <a:off x="8413750" y="-1"/>
            <a:ext cx="730250" cy="288000"/>
          </a:xfrm>
          <a:prstGeom prst="rect">
            <a:avLst/>
          </a:prstGeom>
          <a:noFill/>
        </p:spPr>
        <p:txBody>
          <a:bodyPr wrap="square" rtlCol="0">
            <a:spAutoFit/>
          </a:bodyPr>
          <a:lstStyle/>
          <a:p>
            <a:pPr algn="ctr"/>
            <a:fld id="{B5804A31-E9A4-D945-9412-D4C8ED72CA60}" type="slidenum">
              <a:rPr lang="it-IT" sz="1000" smtClean="0">
                <a:solidFill>
                  <a:schemeClr val="bg1"/>
                </a:solidFill>
                <a:latin typeface="Open Sans"/>
                <a:cs typeface="Open Sans"/>
              </a:rPr>
              <a:t>‹#›</a:t>
            </a:fld>
            <a:endParaRPr lang="it-IT" sz="1000" dirty="0">
              <a:solidFill>
                <a:schemeClr val="bg1"/>
              </a:solidFill>
              <a:latin typeface="Open Sans"/>
              <a:cs typeface="Open Sans"/>
            </a:endParaRPr>
          </a:p>
        </p:txBody>
      </p:sp>
      <p:sp>
        <p:nvSpPr>
          <p:cNvPr id="18" name="Segnaposto testo 21"/>
          <p:cNvSpPr>
            <a:spLocks noGrp="1"/>
          </p:cNvSpPr>
          <p:nvPr>
            <p:ph type="body" sz="quarter" idx="10" hasCustomPrompt="1"/>
          </p:nvPr>
        </p:nvSpPr>
        <p:spPr>
          <a:xfrm>
            <a:off x="717553" y="67055"/>
            <a:ext cx="2997197" cy="153888"/>
          </a:xfrm>
        </p:spPr>
        <p:txBody>
          <a:bodyPr anchor="ctr" anchorCtr="0"/>
          <a:lstStyle>
            <a:lvl1pPr marL="0" indent="0">
              <a:buNone/>
              <a:defRPr sz="1000">
                <a:solidFill>
                  <a:schemeClr val="bg1"/>
                </a:solidFill>
                <a:latin typeface="Open Sans"/>
                <a:cs typeface="Open Sans"/>
              </a:defRPr>
            </a:lvl1pPr>
            <a:lvl2pPr marL="457200" indent="0">
              <a:buNone/>
              <a:defRPr/>
            </a:lvl2pPr>
            <a:lvl3pPr marL="850900" indent="0">
              <a:buNone/>
              <a:defRPr/>
            </a:lvl3pPr>
            <a:lvl4pPr marL="1371600" indent="0">
              <a:buNone/>
              <a:defRPr/>
            </a:lvl4pPr>
            <a:lvl5pPr marL="1828800" indent="0">
              <a:buNone/>
              <a:defRPr/>
            </a:lvl5pPr>
          </a:lstStyle>
          <a:p>
            <a:pPr lvl="0"/>
            <a:r>
              <a:rPr lang="it-IT" dirty="0"/>
              <a:t>CLICK TO EDIT CHAPTER TITLE</a:t>
            </a:r>
          </a:p>
        </p:txBody>
      </p:sp>
      <p:pic>
        <p:nvPicPr>
          <p:cNvPr id="14" name="Immagin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731" y="4192289"/>
            <a:ext cx="1316048" cy="666000"/>
          </a:xfrm>
          <a:prstGeom prst="rect">
            <a:avLst/>
          </a:prstGeom>
        </p:spPr>
      </p:pic>
    </p:spTree>
    <p:extLst>
      <p:ext uri="{BB962C8B-B14F-4D97-AF65-F5344CB8AC3E}">
        <p14:creationId xmlns:p14="http://schemas.microsoft.com/office/powerpoint/2010/main" val="126059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12792" y="1893175"/>
            <a:ext cx="3645631" cy="738664"/>
          </a:xfrm>
        </p:spPr>
        <p:txBody>
          <a:bodyPr/>
          <a:lstStyle>
            <a:lvl1pPr marL="0" indent="0">
              <a:buNone/>
              <a:defRPr sz="1400" b="0">
                <a:solidFill>
                  <a:schemeClr val="tx2"/>
                </a:solidFill>
                <a:latin typeface="Open Sans Semibold"/>
                <a:cs typeface="Open Sans Semibold"/>
              </a:defRPr>
            </a:lvl1pPr>
            <a:lvl2pPr marL="0" indent="0">
              <a:buNone/>
              <a:defRPr sz="1200"/>
            </a:lvl2pPr>
            <a:lvl3pPr marL="446088" indent="-171450">
              <a:buClr>
                <a:schemeClr val="tx2"/>
              </a:buClr>
              <a:buSzPct val="120000"/>
              <a:buFont typeface="Arial"/>
              <a:buChar char="•"/>
              <a:defRPr sz="1200"/>
            </a:lvl3pPr>
            <a:lvl4pPr marL="620713" indent="-171450">
              <a:buFont typeface="Arial"/>
              <a:buChar char="•"/>
              <a:defRPr sz="1000">
                <a:latin typeface="Roboto Slab Regular"/>
                <a:cs typeface="Roboto Slab Regular"/>
              </a:defRPr>
            </a:lvl4pPr>
            <a:lvl5pPr marL="620713" indent="-171450">
              <a:buFont typeface="Arial"/>
              <a:buChar char="•"/>
              <a:defRPr sz="1000">
                <a:latin typeface="Roboto Slab Regular"/>
                <a:cs typeface="Roboto Slab Regular"/>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23" name="Titolo 22"/>
          <p:cNvSpPr>
            <a:spLocks noGrp="1"/>
          </p:cNvSpPr>
          <p:nvPr userDrawn="1">
            <p:ph type="title" hasCustomPrompt="1"/>
          </p:nvPr>
        </p:nvSpPr>
        <p:spPr>
          <a:xfrm>
            <a:off x="712788" y="498533"/>
            <a:ext cx="8229600" cy="538609"/>
          </a:xfrm>
        </p:spPr>
        <p:txBody>
          <a:bodyPr/>
          <a:lstStyle/>
          <a:p>
            <a:r>
              <a:rPr lang="it-IT" dirty="0"/>
              <a:t>Layout List</a:t>
            </a:r>
          </a:p>
        </p:txBody>
      </p:sp>
      <p:sp>
        <p:nvSpPr>
          <p:cNvPr id="11" name="Segnaposto testo 8"/>
          <p:cNvSpPr>
            <a:spLocks noGrp="1"/>
          </p:cNvSpPr>
          <p:nvPr userDrawn="1">
            <p:ph type="body" sz="quarter" idx="13" hasCustomPrompt="1"/>
          </p:nvPr>
        </p:nvSpPr>
        <p:spPr>
          <a:xfrm>
            <a:off x="717553" y="1298575"/>
            <a:ext cx="7351183" cy="215444"/>
          </a:xfrm>
        </p:spPr>
        <p:txBody>
          <a:bodyPr/>
          <a:lstStyle>
            <a:lvl1pPr marL="0" indent="0">
              <a:buNone/>
              <a:defRPr sz="1400">
                <a:latin typeface="Open Sans"/>
                <a:cs typeface="Open Sans"/>
              </a:defRPr>
            </a:lvl1pPr>
            <a:lvl2pPr marL="457200" indent="0">
              <a:buNone/>
              <a:defRPr sz="1500"/>
            </a:lvl2pPr>
            <a:lvl3pPr marL="850900" indent="0">
              <a:buNone/>
              <a:defRPr sz="1500"/>
            </a:lvl3pPr>
            <a:lvl4pPr marL="1371600" indent="0">
              <a:buNone/>
              <a:defRPr sz="1500"/>
            </a:lvl4pPr>
            <a:lvl5pPr marL="1828800" indent="0">
              <a:buNone/>
              <a:defRPr sz="1500"/>
            </a:lvl5pPr>
          </a:lstStyle>
          <a:p>
            <a:pPr lvl="0"/>
            <a:r>
              <a:rPr lang="it-IT" dirty="0" err="1"/>
              <a:t>Edit</a:t>
            </a:r>
            <a:r>
              <a:rPr lang="it-IT" dirty="0"/>
              <a:t> </a:t>
            </a:r>
            <a:r>
              <a:rPr lang="it-IT" dirty="0" err="1"/>
              <a:t>Standfirst</a:t>
            </a:r>
            <a:r>
              <a:rPr lang="it-IT" dirty="0"/>
              <a:t> text</a:t>
            </a:r>
          </a:p>
        </p:txBody>
      </p:sp>
      <p:sp>
        <p:nvSpPr>
          <p:cNvPr id="12" name="Content Placeholder 2"/>
          <p:cNvSpPr>
            <a:spLocks noGrp="1"/>
          </p:cNvSpPr>
          <p:nvPr userDrawn="1">
            <p:ph sz="half" idx="14" hasCustomPrompt="1"/>
          </p:nvPr>
        </p:nvSpPr>
        <p:spPr>
          <a:xfrm>
            <a:off x="4894266" y="1893175"/>
            <a:ext cx="3645631" cy="738664"/>
          </a:xfrm>
        </p:spPr>
        <p:txBody>
          <a:bodyPr/>
          <a:lstStyle>
            <a:lvl1pPr marL="0" indent="0">
              <a:buNone/>
              <a:defRPr sz="1400" b="0">
                <a:solidFill>
                  <a:schemeClr val="tx2"/>
                </a:solidFill>
                <a:latin typeface="Open Sans Semibold"/>
                <a:cs typeface="Open Sans Semibold"/>
              </a:defRPr>
            </a:lvl1pPr>
            <a:lvl2pPr marL="0" indent="0">
              <a:buNone/>
              <a:defRPr sz="1200"/>
            </a:lvl2pPr>
            <a:lvl3pPr marL="446088" indent="-171450">
              <a:buClr>
                <a:schemeClr val="tx2"/>
              </a:buClr>
              <a:buSzPct val="120000"/>
              <a:buFont typeface="Arial"/>
              <a:buChar char="•"/>
              <a:defRPr sz="1200"/>
            </a:lvl3pPr>
            <a:lvl4pPr marL="620713" indent="-171450">
              <a:buFont typeface="Arial"/>
              <a:buChar char="•"/>
              <a:defRPr sz="1000">
                <a:latin typeface="Roboto Slab Regular"/>
                <a:cs typeface="Roboto Slab Regular"/>
              </a:defRPr>
            </a:lvl4pPr>
            <a:lvl5pPr marL="620713" indent="-171450">
              <a:buFont typeface="Arial"/>
              <a:buChar char="•"/>
              <a:defRPr sz="1000">
                <a:latin typeface="Roboto Slab Regular"/>
                <a:cs typeface="Roboto Slab Regular"/>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18" name="Rettangolo 17"/>
          <p:cNvSpPr/>
          <p:nvPr userDrawn="1"/>
        </p:nvSpPr>
        <p:spPr>
          <a:xfrm>
            <a:off x="0" y="0"/>
            <a:ext cx="8413750" cy="28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630238" indent="0" algn="l"/>
            <a:endParaRPr lang="it-IT" sz="1200" dirty="0">
              <a:latin typeface="Open Sans"/>
              <a:cs typeface="Open Sans"/>
            </a:endParaRPr>
          </a:p>
        </p:txBody>
      </p:sp>
      <p:sp>
        <p:nvSpPr>
          <p:cNvPr id="19" name="Rettangolo 18"/>
          <p:cNvSpPr/>
          <p:nvPr userDrawn="1"/>
        </p:nvSpPr>
        <p:spPr>
          <a:xfrm>
            <a:off x="8413750" y="0"/>
            <a:ext cx="730250" cy="28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0" name="CasellaDiTesto 19"/>
          <p:cNvSpPr txBox="1"/>
          <p:nvPr userDrawn="1"/>
        </p:nvSpPr>
        <p:spPr>
          <a:xfrm>
            <a:off x="8413750" y="-1"/>
            <a:ext cx="730250" cy="288000"/>
          </a:xfrm>
          <a:prstGeom prst="rect">
            <a:avLst/>
          </a:prstGeom>
          <a:noFill/>
        </p:spPr>
        <p:txBody>
          <a:bodyPr wrap="square" rtlCol="0">
            <a:spAutoFit/>
          </a:bodyPr>
          <a:lstStyle/>
          <a:p>
            <a:pPr algn="ctr"/>
            <a:fld id="{B5804A31-E9A4-D945-9412-D4C8ED72CA60}" type="slidenum">
              <a:rPr lang="it-IT" sz="1000" smtClean="0">
                <a:solidFill>
                  <a:schemeClr val="bg1"/>
                </a:solidFill>
                <a:latin typeface="Open Sans"/>
                <a:cs typeface="Open Sans"/>
              </a:rPr>
              <a:t>‹#›</a:t>
            </a:fld>
            <a:endParaRPr lang="it-IT" sz="1000" dirty="0">
              <a:solidFill>
                <a:schemeClr val="bg1"/>
              </a:solidFill>
              <a:latin typeface="Open Sans"/>
              <a:cs typeface="Open Sans"/>
            </a:endParaRPr>
          </a:p>
        </p:txBody>
      </p:sp>
      <p:sp>
        <p:nvSpPr>
          <p:cNvPr id="21" name="Segnaposto testo 21"/>
          <p:cNvSpPr>
            <a:spLocks noGrp="1"/>
          </p:cNvSpPr>
          <p:nvPr>
            <p:ph type="body" sz="quarter" idx="10" hasCustomPrompt="1"/>
          </p:nvPr>
        </p:nvSpPr>
        <p:spPr>
          <a:xfrm>
            <a:off x="717553" y="67055"/>
            <a:ext cx="2997197" cy="153888"/>
          </a:xfrm>
        </p:spPr>
        <p:txBody>
          <a:bodyPr anchor="ctr" anchorCtr="0"/>
          <a:lstStyle>
            <a:lvl1pPr marL="0" indent="0">
              <a:buNone/>
              <a:defRPr sz="1000">
                <a:solidFill>
                  <a:schemeClr val="bg1"/>
                </a:solidFill>
                <a:latin typeface="Open Sans"/>
                <a:cs typeface="Open Sans"/>
              </a:defRPr>
            </a:lvl1pPr>
            <a:lvl2pPr marL="457200" indent="0">
              <a:buNone/>
              <a:defRPr/>
            </a:lvl2pPr>
            <a:lvl3pPr marL="850900" indent="0">
              <a:buNone/>
              <a:defRPr/>
            </a:lvl3pPr>
            <a:lvl4pPr marL="1371600" indent="0">
              <a:buNone/>
              <a:defRPr/>
            </a:lvl4pPr>
            <a:lvl5pPr marL="1828800" indent="0">
              <a:buNone/>
              <a:defRPr/>
            </a:lvl5pPr>
          </a:lstStyle>
          <a:p>
            <a:pPr lvl="0"/>
            <a:r>
              <a:rPr lang="it-IT" dirty="0"/>
              <a:t>CLICK TO EDIT CHAPTER TITLE</a:t>
            </a:r>
          </a:p>
        </p:txBody>
      </p:sp>
      <p:pic>
        <p:nvPicPr>
          <p:cNvPr id="14" name="Immagin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731" y="4192289"/>
            <a:ext cx="1316048" cy="666000"/>
          </a:xfrm>
          <a:prstGeom prst="rect">
            <a:avLst/>
          </a:prstGeom>
        </p:spPr>
      </p:pic>
    </p:spTree>
    <p:extLst>
      <p:ext uri="{BB962C8B-B14F-4D97-AF65-F5344CB8AC3E}">
        <p14:creationId xmlns:p14="http://schemas.microsoft.com/office/powerpoint/2010/main" val="99898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Text">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717553" y="501581"/>
            <a:ext cx="8229600" cy="538609"/>
          </a:xfrm>
        </p:spPr>
        <p:txBody>
          <a:bodyPr/>
          <a:lstStyle>
            <a:lvl1pPr>
              <a:defRPr/>
            </a:lvl1pPr>
          </a:lstStyle>
          <a:p>
            <a:r>
              <a:rPr lang="it-IT" dirty="0"/>
              <a:t>Title Slide Layout 2 </a:t>
            </a:r>
            <a:r>
              <a:rPr lang="it-IT" dirty="0" err="1"/>
              <a:t>columns</a:t>
            </a:r>
            <a:endParaRPr lang="it-IT" dirty="0"/>
          </a:p>
        </p:txBody>
      </p:sp>
      <p:sp>
        <p:nvSpPr>
          <p:cNvPr id="3" name="Segnaposto testo 2"/>
          <p:cNvSpPr>
            <a:spLocks noGrp="1"/>
          </p:cNvSpPr>
          <p:nvPr>
            <p:ph type="body" idx="1" hasCustomPrompt="1"/>
          </p:nvPr>
        </p:nvSpPr>
        <p:spPr>
          <a:xfrm>
            <a:off x="712791" y="1898739"/>
            <a:ext cx="3488971" cy="200055"/>
          </a:xfrm>
        </p:spPr>
        <p:txBody>
          <a:bodyPr anchor="t" anchorCtr="0"/>
          <a:lstStyle>
            <a:lvl1pPr marL="0" indent="0">
              <a:buNone/>
              <a:defRPr sz="1300" b="0">
                <a:solidFill>
                  <a:schemeClr val="tx1"/>
                </a:solidFill>
                <a:latin typeface="Open Sans Semibold"/>
                <a:cs typeface="Open Sans Semi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SUBTITLE 1</a:t>
            </a:r>
          </a:p>
        </p:txBody>
      </p:sp>
      <p:sp>
        <p:nvSpPr>
          <p:cNvPr id="4" name="Segnaposto contenuto 3"/>
          <p:cNvSpPr>
            <a:spLocks noGrp="1"/>
          </p:cNvSpPr>
          <p:nvPr>
            <p:ph sz="half" idx="2"/>
          </p:nvPr>
        </p:nvSpPr>
        <p:spPr>
          <a:xfrm>
            <a:off x="712791" y="2209933"/>
            <a:ext cx="3488971" cy="1477328"/>
          </a:xfrm>
        </p:spPr>
        <p:txBody>
          <a:bodyPr/>
          <a:lstStyle>
            <a:lvl1pPr>
              <a:defRPr sz="13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testo 4"/>
          <p:cNvSpPr>
            <a:spLocks noGrp="1"/>
          </p:cNvSpPr>
          <p:nvPr>
            <p:ph type="body" sz="quarter" idx="3" hasCustomPrompt="1"/>
          </p:nvPr>
        </p:nvSpPr>
        <p:spPr>
          <a:xfrm>
            <a:off x="4900616" y="1898738"/>
            <a:ext cx="3513137" cy="200055"/>
          </a:xfrm>
        </p:spPr>
        <p:txBody>
          <a:bodyPr anchor="t" anchorCtr="0"/>
          <a:lstStyle>
            <a:lvl1pPr marL="0" indent="0">
              <a:buNone/>
              <a:defRPr sz="1300" b="0">
                <a:solidFill>
                  <a:schemeClr val="tx1"/>
                </a:solidFill>
                <a:latin typeface="Open Sans Semibold"/>
                <a:cs typeface="Open Sans Semi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SUBTITLE 2</a:t>
            </a:r>
          </a:p>
        </p:txBody>
      </p:sp>
      <p:sp>
        <p:nvSpPr>
          <p:cNvPr id="6" name="Segnaposto contenuto 5"/>
          <p:cNvSpPr>
            <a:spLocks noGrp="1"/>
          </p:cNvSpPr>
          <p:nvPr>
            <p:ph sz="quarter" idx="4"/>
          </p:nvPr>
        </p:nvSpPr>
        <p:spPr>
          <a:xfrm>
            <a:off x="4894263" y="2209932"/>
            <a:ext cx="3453870" cy="1477328"/>
          </a:xfrm>
        </p:spPr>
        <p:txBody>
          <a:bodyPr/>
          <a:lstStyle>
            <a:lvl1pPr>
              <a:defRPr sz="13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7" name="Segnaposto testo 8"/>
          <p:cNvSpPr>
            <a:spLocks noGrp="1"/>
          </p:cNvSpPr>
          <p:nvPr userDrawn="1">
            <p:ph type="body" sz="quarter" idx="13" hasCustomPrompt="1"/>
          </p:nvPr>
        </p:nvSpPr>
        <p:spPr>
          <a:xfrm>
            <a:off x="717550" y="1298575"/>
            <a:ext cx="7766050" cy="215444"/>
          </a:xfrm>
        </p:spPr>
        <p:txBody>
          <a:bodyPr/>
          <a:lstStyle>
            <a:lvl1pPr marL="0" indent="0">
              <a:buNone/>
              <a:defRPr sz="1400">
                <a:latin typeface="Open Sans"/>
                <a:cs typeface="Open Sans"/>
              </a:defRPr>
            </a:lvl1pPr>
            <a:lvl2pPr marL="457200" indent="0">
              <a:buNone/>
              <a:defRPr sz="1500"/>
            </a:lvl2pPr>
            <a:lvl3pPr marL="850900" indent="0">
              <a:buNone/>
              <a:defRPr sz="1500"/>
            </a:lvl3pPr>
            <a:lvl4pPr marL="1371600" indent="0">
              <a:buNone/>
              <a:defRPr sz="1500"/>
            </a:lvl4pPr>
            <a:lvl5pPr marL="1828800" indent="0">
              <a:buNone/>
              <a:defRPr sz="1500"/>
            </a:lvl5pPr>
          </a:lstStyle>
          <a:p>
            <a:pPr lvl="0"/>
            <a:r>
              <a:rPr lang="it-IT" dirty="0" err="1"/>
              <a:t>Edit</a:t>
            </a:r>
            <a:r>
              <a:rPr lang="it-IT" dirty="0"/>
              <a:t> </a:t>
            </a:r>
            <a:r>
              <a:rPr lang="it-IT" dirty="0" err="1"/>
              <a:t>Standfirst</a:t>
            </a:r>
            <a:r>
              <a:rPr lang="it-IT" dirty="0"/>
              <a:t> text</a:t>
            </a:r>
          </a:p>
        </p:txBody>
      </p:sp>
      <p:sp>
        <p:nvSpPr>
          <p:cNvPr id="19" name="Rettangolo 18"/>
          <p:cNvSpPr/>
          <p:nvPr userDrawn="1"/>
        </p:nvSpPr>
        <p:spPr>
          <a:xfrm>
            <a:off x="0" y="0"/>
            <a:ext cx="8413750" cy="28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630238" indent="0" algn="l"/>
            <a:endParaRPr lang="it-IT" sz="1200" dirty="0">
              <a:latin typeface="Open Sans"/>
              <a:cs typeface="Open Sans"/>
            </a:endParaRPr>
          </a:p>
        </p:txBody>
      </p:sp>
      <p:sp>
        <p:nvSpPr>
          <p:cNvPr id="20" name="Rettangolo 19"/>
          <p:cNvSpPr/>
          <p:nvPr userDrawn="1"/>
        </p:nvSpPr>
        <p:spPr>
          <a:xfrm>
            <a:off x="8413750" y="0"/>
            <a:ext cx="730250" cy="28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CasellaDiTesto 20"/>
          <p:cNvSpPr txBox="1"/>
          <p:nvPr userDrawn="1"/>
        </p:nvSpPr>
        <p:spPr>
          <a:xfrm>
            <a:off x="8413750" y="-1"/>
            <a:ext cx="730250" cy="288000"/>
          </a:xfrm>
          <a:prstGeom prst="rect">
            <a:avLst/>
          </a:prstGeom>
          <a:noFill/>
        </p:spPr>
        <p:txBody>
          <a:bodyPr wrap="square" rtlCol="0">
            <a:spAutoFit/>
          </a:bodyPr>
          <a:lstStyle/>
          <a:p>
            <a:pPr algn="ctr"/>
            <a:fld id="{B5804A31-E9A4-D945-9412-D4C8ED72CA60}" type="slidenum">
              <a:rPr lang="it-IT" sz="1000" smtClean="0">
                <a:solidFill>
                  <a:schemeClr val="bg1"/>
                </a:solidFill>
                <a:latin typeface="Open Sans"/>
                <a:cs typeface="Open Sans"/>
              </a:rPr>
              <a:t>‹#›</a:t>
            </a:fld>
            <a:endParaRPr lang="it-IT" sz="1000" dirty="0">
              <a:solidFill>
                <a:schemeClr val="bg1"/>
              </a:solidFill>
              <a:latin typeface="Open Sans"/>
              <a:cs typeface="Open Sans"/>
            </a:endParaRPr>
          </a:p>
        </p:txBody>
      </p:sp>
      <p:sp>
        <p:nvSpPr>
          <p:cNvPr id="22" name="Segnaposto testo 21"/>
          <p:cNvSpPr>
            <a:spLocks noGrp="1"/>
          </p:cNvSpPr>
          <p:nvPr>
            <p:ph type="body" sz="quarter" idx="10" hasCustomPrompt="1"/>
          </p:nvPr>
        </p:nvSpPr>
        <p:spPr>
          <a:xfrm>
            <a:off x="717553" y="67055"/>
            <a:ext cx="2997197" cy="153888"/>
          </a:xfrm>
        </p:spPr>
        <p:txBody>
          <a:bodyPr anchor="ctr" anchorCtr="0"/>
          <a:lstStyle>
            <a:lvl1pPr marL="0" indent="0">
              <a:buNone/>
              <a:defRPr sz="1000">
                <a:solidFill>
                  <a:schemeClr val="bg1"/>
                </a:solidFill>
                <a:latin typeface="Open Sans"/>
                <a:cs typeface="Open Sans"/>
              </a:defRPr>
            </a:lvl1pPr>
            <a:lvl2pPr marL="457200" indent="0">
              <a:buNone/>
              <a:defRPr/>
            </a:lvl2pPr>
            <a:lvl3pPr marL="850900" indent="0">
              <a:buNone/>
              <a:defRPr/>
            </a:lvl3pPr>
            <a:lvl4pPr marL="1371600" indent="0">
              <a:buNone/>
              <a:defRPr/>
            </a:lvl4pPr>
            <a:lvl5pPr marL="1828800" indent="0">
              <a:buNone/>
              <a:defRPr/>
            </a:lvl5pPr>
          </a:lstStyle>
          <a:p>
            <a:pPr lvl="0"/>
            <a:r>
              <a:rPr lang="it-IT" dirty="0"/>
              <a:t>CLICK TO EDIT CHAPTER TITLE</a:t>
            </a:r>
          </a:p>
        </p:txBody>
      </p:sp>
      <p:pic>
        <p:nvPicPr>
          <p:cNvPr id="14" name="Immagin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731" y="4192289"/>
            <a:ext cx="1316048" cy="666000"/>
          </a:xfrm>
          <a:prstGeom prst="rect">
            <a:avLst/>
          </a:prstGeom>
        </p:spPr>
      </p:pic>
    </p:spTree>
    <p:extLst>
      <p:ext uri="{BB962C8B-B14F-4D97-AF65-F5344CB8AC3E}">
        <p14:creationId xmlns:p14="http://schemas.microsoft.com/office/powerpoint/2010/main" val="338736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712788" y="497582"/>
            <a:ext cx="8229600" cy="538609"/>
          </a:xfrm>
        </p:spPr>
        <p:txBody>
          <a:bodyPr/>
          <a:lstStyle>
            <a:lvl1pPr>
              <a:defRPr/>
            </a:lvl1pPr>
          </a:lstStyle>
          <a:p>
            <a:r>
              <a:rPr lang="it-IT" dirty="0"/>
              <a:t>Layout 3 </a:t>
            </a:r>
            <a:r>
              <a:rPr lang="it-IT" dirty="0" err="1"/>
              <a:t>columns</a:t>
            </a:r>
            <a:endParaRPr lang="it-IT" dirty="0"/>
          </a:p>
        </p:txBody>
      </p:sp>
      <p:sp>
        <p:nvSpPr>
          <p:cNvPr id="3" name="Segnaposto testo 2"/>
          <p:cNvSpPr>
            <a:spLocks noGrp="1"/>
          </p:cNvSpPr>
          <p:nvPr>
            <p:ph type="body" idx="1" hasCustomPrompt="1"/>
          </p:nvPr>
        </p:nvSpPr>
        <p:spPr>
          <a:xfrm>
            <a:off x="712791" y="1889126"/>
            <a:ext cx="2250545" cy="477054"/>
          </a:xfrm>
        </p:spPr>
        <p:txBody>
          <a:bodyPr anchor="t" anchorCtr="0"/>
          <a:lstStyle>
            <a:lvl1pPr marL="0" indent="0">
              <a:buNone/>
              <a:defRPr sz="1300" b="0" baseline="0">
                <a:solidFill>
                  <a:schemeClr val="tx1"/>
                </a:solidFill>
                <a:latin typeface="Open Sans Semibold"/>
                <a:cs typeface="Open Sans Semi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SUBTITLE 1</a:t>
            </a:r>
          </a:p>
          <a:p>
            <a:pPr lvl="0"/>
            <a:r>
              <a:rPr lang="it-IT" dirty="0" err="1"/>
              <a:t>Lorem</a:t>
            </a:r>
            <a:r>
              <a:rPr lang="it-IT" dirty="0"/>
              <a:t> </a:t>
            </a:r>
            <a:r>
              <a:rPr lang="it-IT" dirty="0" err="1"/>
              <a:t>Ipsum</a:t>
            </a:r>
            <a:endParaRPr lang="it-IT" dirty="0"/>
          </a:p>
        </p:txBody>
      </p:sp>
      <p:sp>
        <p:nvSpPr>
          <p:cNvPr id="4" name="Segnaposto contenuto 3"/>
          <p:cNvSpPr>
            <a:spLocks noGrp="1"/>
          </p:cNvSpPr>
          <p:nvPr>
            <p:ph sz="half" idx="2"/>
          </p:nvPr>
        </p:nvSpPr>
        <p:spPr>
          <a:xfrm>
            <a:off x="712791" y="2445885"/>
            <a:ext cx="2250545" cy="892552"/>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it-IT" dirty="0"/>
              <a:t>Fare clic per modificare gli stili del testo dello schema</a:t>
            </a:r>
          </a:p>
          <a:p>
            <a:pPr lvl="1"/>
            <a:r>
              <a:rPr lang="it-IT" dirty="0"/>
              <a:t>Secondo livello</a:t>
            </a:r>
          </a:p>
          <a:p>
            <a:pPr lvl="2"/>
            <a:r>
              <a:rPr lang="it-IT" dirty="0"/>
              <a:t>Terzo livello</a:t>
            </a:r>
          </a:p>
        </p:txBody>
      </p:sp>
      <p:sp>
        <p:nvSpPr>
          <p:cNvPr id="5" name="Segnaposto testo 4"/>
          <p:cNvSpPr>
            <a:spLocks noGrp="1"/>
          </p:cNvSpPr>
          <p:nvPr>
            <p:ph type="body" sz="quarter" idx="3" hasCustomPrompt="1"/>
          </p:nvPr>
        </p:nvSpPr>
        <p:spPr>
          <a:xfrm>
            <a:off x="3291949" y="1889125"/>
            <a:ext cx="2236787" cy="477054"/>
          </a:xfrm>
        </p:spPr>
        <p:txBody>
          <a:bodyPr anchor="t" anchorCtr="0"/>
          <a:lstStyle>
            <a:lvl1pPr marL="0" indent="0">
              <a:buNone/>
              <a:defRPr sz="1300" b="0">
                <a:solidFill>
                  <a:schemeClr val="tx1"/>
                </a:solidFill>
                <a:latin typeface="Open Sans Semibold"/>
                <a:cs typeface="Open Sans Semi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SUBTITLE 2</a:t>
            </a:r>
          </a:p>
          <a:p>
            <a:pPr lvl="0"/>
            <a:r>
              <a:rPr lang="it-IT" dirty="0" err="1"/>
              <a:t>Lorem</a:t>
            </a:r>
            <a:r>
              <a:rPr lang="it-IT" dirty="0"/>
              <a:t> </a:t>
            </a:r>
            <a:r>
              <a:rPr lang="it-IT" dirty="0" err="1"/>
              <a:t>Ipsum</a:t>
            </a:r>
            <a:endParaRPr lang="it-IT" dirty="0"/>
          </a:p>
        </p:txBody>
      </p:sp>
      <p:sp>
        <p:nvSpPr>
          <p:cNvPr id="6" name="Segnaposto contenuto 5"/>
          <p:cNvSpPr>
            <a:spLocks noGrp="1"/>
          </p:cNvSpPr>
          <p:nvPr>
            <p:ph sz="quarter" idx="4"/>
          </p:nvPr>
        </p:nvSpPr>
        <p:spPr>
          <a:xfrm>
            <a:off x="3291949" y="2445885"/>
            <a:ext cx="2236787" cy="892552"/>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it-IT" dirty="0"/>
              <a:t>Fare clic per modificare gli stili del testo dello schema</a:t>
            </a:r>
          </a:p>
          <a:p>
            <a:pPr lvl="1"/>
            <a:r>
              <a:rPr lang="it-IT" dirty="0"/>
              <a:t>Secondo livello</a:t>
            </a:r>
          </a:p>
          <a:p>
            <a:pPr lvl="2"/>
            <a:r>
              <a:rPr lang="it-IT" dirty="0"/>
              <a:t>Terzo livello</a:t>
            </a:r>
          </a:p>
        </p:txBody>
      </p:sp>
      <p:sp>
        <p:nvSpPr>
          <p:cNvPr id="17" name="Segnaposto testo 2"/>
          <p:cNvSpPr>
            <a:spLocks noGrp="1"/>
          </p:cNvSpPr>
          <p:nvPr userDrawn="1">
            <p:ph type="body" idx="11" hasCustomPrompt="1"/>
          </p:nvPr>
        </p:nvSpPr>
        <p:spPr>
          <a:xfrm>
            <a:off x="5860524" y="1889126"/>
            <a:ext cx="2250545" cy="477054"/>
          </a:xfrm>
        </p:spPr>
        <p:txBody>
          <a:bodyPr anchor="t" anchorCtr="0"/>
          <a:lstStyle>
            <a:lvl1pPr marL="0" indent="0">
              <a:buNone/>
              <a:defRPr sz="1300" b="0">
                <a:solidFill>
                  <a:schemeClr val="tx1"/>
                </a:solidFill>
                <a:latin typeface="Open Sans Semibold"/>
                <a:cs typeface="Open Sans Semi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SUBTITLE 3</a:t>
            </a:r>
          </a:p>
          <a:p>
            <a:pPr lvl="0"/>
            <a:r>
              <a:rPr lang="it-IT" dirty="0" err="1"/>
              <a:t>Lorem</a:t>
            </a:r>
            <a:r>
              <a:rPr lang="it-IT" dirty="0"/>
              <a:t> </a:t>
            </a:r>
            <a:r>
              <a:rPr lang="it-IT" dirty="0" err="1"/>
              <a:t>Ipsum</a:t>
            </a:r>
            <a:endParaRPr lang="it-IT" dirty="0"/>
          </a:p>
        </p:txBody>
      </p:sp>
      <p:sp>
        <p:nvSpPr>
          <p:cNvPr id="18" name="Segnaposto contenuto 5"/>
          <p:cNvSpPr>
            <a:spLocks noGrp="1"/>
          </p:cNvSpPr>
          <p:nvPr userDrawn="1">
            <p:ph sz="quarter" idx="12"/>
          </p:nvPr>
        </p:nvSpPr>
        <p:spPr>
          <a:xfrm>
            <a:off x="5860524" y="2445885"/>
            <a:ext cx="2250545" cy="892552"/>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it-IT" dirty="0"/>
              <a:t>Fare clic per modificare gli stili del testo dello schema</a:t>
            </a:r>
          </a:p>
          <a:p>
            <a:pPr lvl="1"/>
            <a:r>
              <a:rPr lang="it-IT" dirty="0"/>
              <a:t>Secondo livello</a:t>
            </a:r>
          </a:p>
          <a:p>
            <a:pPr lvl="2"/>
            <a:r>
              <a:rPr lang="it-IT" dirty="0"/>
              <a:t>Terzo livello</a:t>
            </a:r>
          </a:p>
        </p:txBody>
      </p:sp>
      <p:sp>
        <p:nvSpPr>
          <p:cNvPr id="9" name="Segnaposto testo 8"/>
          <p:cNvSpPr>
            <a:spLocks noGrp="1"/>
          </p:cNvSpPr>
          <p:nvPr userDrawn="1">
            <p:ph type="body" sz="quarter" idx="13" hasCustomPrompt="1"/>
          </p:nvPr>
        </p:nvSpPr>
        <p:spPr>
          <a:xfrm>
            <a:off x="717550" y="1313994"/>
            <a:ext cx="7766050" cy="215444"/>
          </a:xfrm>
        </p:spPr>
        <p:txBody>
          <a:bodyPr/>
          <a:lstStyle>
            <a:lvl1pPr marL="0" indent="0">
              <a:buNone/>
              <a:defRPr sz="1400">
                <a:latin typeface="Open Sans"/>
                <a:cs typeface="Open Sans"/>
              </a:defRPr>
            </a:lvl1pPr>
            <a:lvl2pPr marL="457200" indent="0">
              <a:buNone/>
              <a:defRPr sz="1500"/>
            </a:lvl2pPr>
            <a:lvl3pPr marL="850900" indent="0">
              <a:buNone/>
              <a:defRPr sz="1500"/>
            </a:lvl3pPr>
            <a:lvl4pPr marL="1371600" indent="0">
              <a:buNone/>
              <a:defRPr sz="1500"/>
            </a:lvl4pPr>
            <a:lvl5pPr marL="1828800" indent="0">
              <a:buNone/>
              <a:defRPr sz="1500"/>
            </a:lvl5pPr>
          </a:lstStyle>
          <a:p>
            <a:pPr lvl="0"/>
            <a:r>
              <a:rPr lang="it-IT" dirty="0" err="1"/>
              <a:t>Edit</a:t>
            </a:r>
            <a:r>
              <a:rPr lang="it-IT" dirty="0"/>
              <a:t> </a:t>
            </a:r>
            <a:r>
              <a:rPr lang="it-IT" dirty="0" err="1"/>
              <a:t>Standfirst</a:t>
            </a:r>
            <a:r>
              <a:rPr lang="it-IT" dirty="0"/>
              <a:t> text</a:t>
            </a:r>
          </a:p>
        </p:txBody>
      </p:sp>
      <p:sp>
        <p:nvSpPr>
          <p:cNvPr id="20" name="Rettangolo 19"/>
          <p:cNvSpPr/>
          <p:nvPr userDrawn="1"/>
        </p:nvSpPr>
        <p:spPr>
          <a:xfrm>
            <a:off x="0" y="0"/>
            <a:ext cx="8413750" cy="28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630238" indent="0" algn="l"/>
            <a:endParaRPr lang="it-IT" sz="1200" dirty="0">
              <a:latin typeface="Open Sans"/>
              <a:cs typeface="Open Sans"/>
            </a:endParaRPr>
          </a:p>
        </p:txBody>
      </p:sp>
      <p:sp>
        <p:nvSpPr>
          <p:cNvPr id="21" name="Rettangolo 20"/>
          <p:cNvSpPr/>
          <p:nvPr userDrawn="1"/>
        </p:nvSpPr>
        <p:spPr>
          <a:xfrm>
            <a:off x="8413750" y="0"/>
            <a:ext cx="730250" cy="28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2" name="CasellaDiTesto 21"/>
          <p:cNvSpPr txBox="1"/>
          <p:nvPr userDrawn="1"/>
        </p:nvSpPr>
        <p:spPr>
          <a:xfrm>
            <a:off x="8413750" y="-1"/>
            <a:ext cx="730250" cy="288000"/>
          </a:xfrm>
          <a:prstGeom prst="rect">
            <a:avLst/>
          </a:prstGeom>
          <a:noFill/>
        </p:spPr>
        <p:txBody>
          <a:bodyPr wrap="square" rtlCol="0">
            <a:spAutoFit/>
          </a:bodyPr>
          <a:lstStyle/>
          <a:p>
            <a:pPr algn="ctr"/>
            <a:fld id="{B5804A31-E9A4-D945-9412-D4C8ED72CA60}" type="slidenum">
              <a:rPr lang="it-IT" sz="1000" smtClean="0">
                <a:solidFill>
                  <a:schemeClr val="bg1"/>
                </a:solidFill>
                <a:latin typeface="Open Sans"/>
                <a:cs typeface="Open Sans"/>
              </a:rPr>
              <a:t>‹#›</a:t>
            </a:fld>
            <a:endParaRPr lang="it-IT" sz="1000" dirty="0">
              <a:solidFill>
                <a:schemeClr val="bg1"/>
              </a:solidFill>
              <a:latin typeface="Open Sans"/>
              <a:cs typeface="Open Sans"/>
            </a:endParaRPr>
          </a:p>
        </p:txBody>
      </p:sp>
      <p:sp>
        <p:nvSpPr>
          <p:cNvPr id="23" name="Segnaposto testo 21"/>
          <p:cNvSpPr>
            <a:spLocks noGrp="1"/>
          </p:cNvSpPr>
          <p:nvPr>
            <p:ph type="body" sz="quarter" idx="10" hasCustomPrompt="1"/>
          </p:nvPr>
        </p:nvSpPr>
        <p:spPr>
          <a:xfrm>
            <a:off x="717553" y="67055"/>
            <a:ext cx="2997197" cy="153888"/>
          </a:xfrm>
        </p:spPr>
        <p:txBody>
          <a:bodyPr anchor="ctr" anchorCtr="0"/>
          <a:lstStyle>
            <a:lvl1pPr marL="0" indent="0">
              <a:buNone/>
              <a:defRPr sz="1000">
                <a:solidFill>
                  <a:schemeClr val="bg1"/>
                </a:solidFill>
                <a:latin typeface="Open Sans"/>
                <a:cs typeface="Open Sans"/>
              </a:defRPr>
            </a:lvl1pPr>
            <a:lvl2pPr marL="457200" indent="0">
              <a:buNone/>
              <a:defRPr/>
            </a:lvl2pPr>
            <a:lvl3pPr marL="850900" indent="0">
              <a:buNone/>
              <a:defRPr/>
            </a:lvl3pPr>
            <a:lvl4pPr marL="1371600" indent="0">
              <a:buNone/>
              <a:defRPr/>
            </a:lvl4pPr>
            <a:lvl5pPr marL="1828800" indent="0">
              <a:buNone/>
              <a:defRPr/>
            </a:lvl5pPr>
          </a:lstStyle>
          <a:p>
            <a:pPr lvl="0"/>
            <a:r>
              <a:rPr lang="it-IT" dirty="0"/>
              <a:t>CLICK TO EDIT CHAPTER TITLE</a:t>
            </a:r>
          </a:p>
        </p:txBody>
      </p:sp>
      <p:pic>
        <p:nvPicPr>
          <p:cNvPr id="16" name="Immagin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731" y="4192289"/>
            <a:ext cx="1316048" cy="666000"/>
          </a:xfrm>
          <a:prstGeom prst="rect">
            <a:avLst/>
          </a:prstGeom>
        </p:spPr>
      </p:pic>
    </p:spTree>
    <p:extLst>
      <p:ext uri="{BB962C8B-B14F-4D97-AF65-F5344CB8AC3E}">
        <p14:creationId xmlns:p14="http://schemas.microsoft.com/office/powerpoint/2010/main" val="156535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712788" y="497582"/>
            <a:ext cx="8229600" cy="538609"/>
          </a:xfrm>
        </p:spPr>
        <p:txBody>
          <a:bodyPr/>
          <a:lstStyle>
            <a:lvl1pPr>
              <a:defRPr baseline="0"/>
            </a:lvl1pPr>
          </a:lstStyle>
          <a:p>
            <a:r>
              <a:rPr lang="it-IT" dirty="0"/>
              <a:t>Layout with image 1</a:t>
            </a:r>
          </a:p>
        </p:txBody>
      </p:sp>
      <p:sp>
        <p:nvSpPr>
          <p:cNvPr id="3" name="Segnaposto testo 2"/>
          <p:cNvSpPr>
            <a:spLocks noGrp="1"/>
          </p:cNvSpPr>
          <p:nvPr>
            <p:ph type="body" idx="1" hasCustomPrompt="1"/>
          </p:nvPr>
        </p:nvSpPr>
        <p:spPr>
          <a:xfrm>
            <a:off x="7146662" y="2742111"/>
            <a:ext cx="1267091" cy="769441"/>
          </a:xfrm>
        </p:spPr>
        <p:txBody>
          <a:bodyPr anchor="b" anchorCtr="0"/>
          <a:lstStyle>
            <a:lvl1pPr marL="0" indent="0">
              <a:buNone/>
              <a:defRPr sz="5000" b="0" baseline="0">
                <a:solidFill>
                  <a:srgbClr val="0046AD"/>
                </a:solidFill>
                <a:latin typeface="Roboto Slab Light"/>
                <a:cs typeface="Roboto Slab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00</a:t>
            </a:r>
          </a:p>
        </p:txBody>
      </p:sp>
      <p:sp>
        <p:nvSpPr>
          <p:cNvPr id="4" name="Segnaposto contenuto 3"/>
          <p:cNvSpPr>
            <a:spLocks noGrp="1"/>
          </p:cNvSpPr>
          <p:nvPr>
            <p:ph sz="half" idx="2"/>
          </p:nvPr>
        </p:nvSpPr>
        <p:spPr>
          <a:xfrm>
            <a:off x="7146662" y="3638552"/>
            <a:ext cx="1267091" cy="615553"/>
          </a:xfrm>
        </p:spPr>
        <p:txBody>
          <a:bodyPr anchor="b" anchorCtr="0"/>
          <a:lstStyle>
            <a:lvl1pPr marL="0" indent="0">
              <a:buNone/>
              <a:defRPr sz="1000"/>
            </a:lvl1pPr>
            <a:lvl2pPr marL="457200" indent="0">
              <a:buNone/>
              <a:defRPr sz="1000"/>
            </a:lvl2pPr>
            <a:lvl3pPr marL="850900" indent="0">
              <a:buNone/>
              <a:defRPr sz="1000"/>
            </a:lvl3pPr>
            <a:lvl4pPr>
              <a:defRPr sz="1200"/>
            </a:lvl4pPr>
            <a:lvl5pPr>
              <a:defRPr sz="1200"/>
            </a:lvl5pPr>
            <a:lvl6pPr>
              <a:defRPr sz="1600"/>
            </a:lvl6pPr>
            <a:lvl7pPr>
              <a:defRPr sz="1600"/>
            </a:lvl7pPr>
            <a:lvl8pPr>
              <a:defRPr sz="1600"/>
            </a:lvl8pPr>
            <a:lvl9pPr>
              <a:defRPr sz="1600"/>
            </a:lvl9pPr>
          </a:lstStyle>
          <a:p>
            <a:pPr lvl="0"/>
            <a:r>
              <a:rPr lang="it-IT" dirty="0"/>
              <a:t>Fare clic per modificare gli stili del testo dello schema</a:t>
            </a:r>
          </a:p>
        </p:txBody>
      </p:sp>
      <p:sp>
        <p:nvSpPr>
          <p:cNvPr id="9" name="Segnaposto testo 8"/>
          <p:cNvSpPr>
            <a:spLocks noGrp="1"/>
          </p:cNvSpPr>
          <p:nvPr userDrawn="1">
            <p:ph type="body" sz="quarter" idx="13" hasCustomPrompt="1"/>
          </p:nvPr>
        </p:nvSpPr>
        <p:spPr>
          <a:xfrm>
            <a:off x="717550" y="1298575"/>
            <a:ext cx="7766050" cy="215444"/>
          </a:xfrm>
        </p:spPr>
        <p:txBody>
          <a:bodyPr/>
          <a:lstStyle>
            <a:lvl1pPr marL="0" indent="0">
              <a:buNone/>
              <a:defRPr sz="1400">
                <a:latin typeface="Open Sans"/>
                <a:cs typeface="Open Sans"/>
              </a:defRPr>
            </a:lvl1pPr>
            <a:lvl2pPr marL="457200" indent="0">
              <a:buNone/>
              <a:defRPr sz="1500"/>
            </a:lvl2pPr>
            <a:lvl3pPr marL="850900" indent="0">
              <a:buNone/>
              <a:defRPr sz="1500"/>
            </a:lvl3pPr>
            <a:lvl4pPr marL="1371600" indent="0">
              <a:buNone/>
              <a:defRPr sz="1500"/>
            </a:lvl4pPr>
            <a:lvl5pPr marL="1828800" indent="0">
              <a:buNone/>
              <a:defRPr sz="1500"/>
            </a:lvl5pPr>
          </a:lstStyle>
          <a:p>
            <a:pPr lvl="0"/>
            <a:r>
              <a:rPr lang="it-IT" dirty="0" err="1"/>
              <a:t>Edit</a:t>
            </a:r>
            <a:r>
              <a:rPr lang="it-IT" dirty="0"/>
              <a:t> </a:t>
            </a:r>
            <a:r>
              <a:rPr lang="it-IT" dirty="0" err="1"/>
              <a:t>Standfirst</a:t>
            </a:r>
            <a:r>
              <a:rPr lang="it-IT" dirty="0"/>
              <a:t> text</a:t>
            </a:r>
          </a:p>
        </p:txBody>
      </p:sp>
      <p:sp>
        <p:nvSpPr>
          <p:cNvPr id="8" name="Segnaposto immagine 7"/>
          <p:cNvSpPr>
            <a:spLocks noGrp="1"/>
          </p:cNvSpPr>
          <p:nvPr userDrawn="1">
            <p:ph type="pic" sz="quarter" idx="14"/>
          </p:nvPr>
        </p:nvSpPr>
        <p:spPr>
          <a:xfrm>
            <a:off x="717550" y="1736725"/>
            <a:ext cx="6089650" cy="2509838"/>
          </a:xfrm>
          <a:solidFill>
            <a:srgbClr val="D9D9D9"/>
          </a:solidFill>
        </p:spPr>
        <p:txBody>
          <a:bodyPr>
            <a:noAutofit/>
          </a:bodyPr>
          <a:lstStyle/>
          <a:p>
            <a:endParaRPr lang="it-IT"/>
          </a:p>
        </p:txBody>
      </p:sp>
      <p:sp>
        <p:nvSpPr>
          <p:cNvPr id="17" name="Rettangolo 16"/>
          <p:cNvSpPr/>
          <p:nvPr userDrawn="1"/>
        </p:nvSpPr>
        <p:spPr>
          <a:xfrm>
            <a:off x="0" y="0"/>
            <a:ext cx="8413750" cy="28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630238" indent="0" algn="l"/>
            <a:endParaRPr lang="it-IT" sz="1200" dirty="0">
              <a:latin typeface="Open Sans"/>
              <a:cs typeface="Open Sans"/>
            </a:endParaRPr>
          </a:p>
        </p:txBody>
      </p:sp>
      <p:sp>
        <p:nvSpPr>
          <p:cNvPr id="18" name="Rettangolo 17"/>
          <p:cNvSpPr/>
          <p:nvPr userDrawn="1"/>
        </p:nvSpPr>
        <p:spPr>
          <a:xfrm>
            <a:off x="8413750" y="0"/>
            <a:ext cx="730250" cy="28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CasellaDiTesto 18"/>
          <p:cNvSpPr txBox="1"/>
          <p:nvPr userDrawn="1"/>
        </p:nvSpPr>
        <p:spPr>
          <a:xfrm>
            <a:off x="8413750" y="-1"/>
            <a:ext cx="730250" cy="288000"/>
          </a:xfrm>
          <a:prstGeom prst="rect">
            <a:avLst/>
          </a:prstGeom>
          <a:noFill/>
        </p:spPr>
        <p:txBody>
          <a:bodyPr wrap="square" rtlCol="0">
            <a:spAutoFit/>
          </a:bodyPr>
          <a:lstStyle/>
          <a:p>
            <a:pPr algn="ctr"/>
            <a:fld id="{B5804A31-E9A4-D945-9412-D4C8ED72CA60}" type="slidenum">
              <a:rPr lang="it-IT" sz="1000" smtClean="0">
                <a:solidFill>
                  <a:schemeClr val="bg1"/>
                </a:solidFill>
                <a:latin typeface="Open Sans"/>
                <a:cs typeface="Open Sans"/>
              </a:rPr>
              <a:t>‹#›</a:t>
            </a:fld>
            <a:endParaRPr lang="it-IT" sz="1000" dirty="0">
              <a:solidFill>
                <a:schemeClr val="bg1"/>
              </a:solidFill>
              <a:latin typeface="Open Sans"/>
              <a:cs typeface="Open Sans"/>
            </a:endParaRPr>
          </a:p>
        </p:txBody>
      </p:sp>
      <p:sp>
        <p:nvSpPr>
          <p:cNvPr id="20" name="Segnaposto testo 21"/>
          <p:cNvSpPr>
            <a:spLocks noGrp="1"/>
          </p:cNvSpPr>
          <p:nvPr>
            <p:ph type="body" sz="quarter" idx="10" hasCustomPrompt="1"/>
          </p:nvPr>
        </p:nvSpPr>
        <p:spPr>
          <a:xfrm>
            <a:off x="717553" y="67055"/>
            <a:ext cx="2997197" cy="153888"/>
          </a:xfrm>
        </p:spPr>
        <p:txBody>
          <a:bodyPr anchor="ctr" anchorCtr="0"/>
          <a:lstStyle>
            <a:lvl1pPr marL="0" indent="0">
              <a:buNone/>
              <a:defRPr sz="1000">
                <a:solidFill>
                  <a:schemeClr val="bg1"/>
                </a:solidFill>
                <a:latin typeface="Open Sans"/>
                <a:cs typeface="Open Sans"/>
              </a:defRPr>
            </a:lvl1pPr>
            <a:lvl2pPr marL="457200" indent="0">
              <a:buNone/>
              <a:defRPr/>
            </a:lvl2pPr>
            <a:lvl3pPr marL="850900" indent="0">
              <a:buNone/>
              <a:defRPr/>
            </a:lvl3pPr>
            <a:lvl4pPr marL="1371600" indent="0">
              <a:buNone/>
              <a:defRPr/>
            </a:lvl4pPr>
            <a:lvl5pPr marL="1828800" indent="0">
              <a:buNone/>
              <a:defRPr/>
            </a:lvl5pPr>
          </a:lstStyle>
          <a:p>
            <a:pPr lvl="0"/>
            <a:r>
              <a:rPr lang="it-IT" dirty="0"/>
              <a:t>CLICK TO EDIT CHAPTER TITLE</a:t>
            </a:r>
          </a:p>
        </p:txBody>
      </p:sp>
      <p:pic>
        <p:nvPicPr>
          <p:cNvPr id="13" name="Immagin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731" y="4192289"/>
            <a:ext cx="1316048" cy="666000"/>
          </a:xfrm>
          <a:prstGeom prst="rect">
            <a:avLst/>
          </a:prstGeom>
        </p:spPr>
      </p:pic>
    </p:spTree>
    <p:extLst>
      <p:ext uri="{BB962C8B-B14F-4D97-AF65-F5344CB8AC3E}">
        <p14:creationId xmlns:p14="http://schemas.microsoft.com/office/powerpoint/2010/main" val="333434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712788" y="496441"/>
            <a:ext cx="8229600" cy="538609"/>
          </a:xfrm>
        </p:spPr>
        <p:txBody>
          <a:bodyPr/>
          <a:lstStyle>
            <a:lvl1pPr>
              <a:defRPr baseline="0"/>
            </a:lvl1pPr>
          </a:lstStyle>
          <a:p>
            <a:r>
              <a:rPr lang="it-IT" dirty="0"/>
              <a:t>Layout with image 2</a:t>
            </a:r>
          </a:p>
        </p:txBody>
      </p:sp>
      <p:sp>
        <p:nvSpPr>
          <p:cNvPr id="9" name="Segnaposto testo 8"/>
          <p:cNvSpPr>
            <a:spLocks noGrp="1"/>
          </p:cNvSpPr>
          <p:nvPr userDrawn="1">
            <p:ph type="body" sz="quarter" idx="13" hasCustomPrompt="1"/>
          </p:nvPr>
        </p:nvSpPr>
        <p:spPr>
          <a:xfrm>
            <a:off x="717550" y="1300218"/>
            <a:ext cx="7766050" cy="215444"/>
          </a:xfrm>
        </p:spPr>
        <p:txBody>
          <a:bodyPr/>
          <a:lstStyle>
            <a:lvl1pPr marL="0" indent="0">
              <a:buNone/>
              <a:defRPr sz="1400">
                <a:latin typeface="Open Sans"/>
                <a:cs typeface="Open Sans"/>
              </a:defRPr>
            </a:lvl1pPr>
            <a:lvl2pPr marL="457200" indent="0">
              <a:buNone/>
              <a:defRPr sz="1500"/>
            </a:lvl2pPr>
            <a:lvl3pPr marL="850900" indent="0">
              <a:buNone/>
              <a:defRPr sz="1500"/>
            </a:lvl3pPr>
            <a:lvl4pPr marL="1371600" indent="0">
              <a:buNone/>
              <a:defRPr sz="1500"/>
            </a:lvl4pPr>
            <a:lvl5pPr marL="1828800" indent="0">
              <a:buNone/>
              <a:defRPr sz="1500"/>
            </a:lvl5pPr>
          </a:lstStyle>
          <a:p>
            <a:pPr lvl="0"/>
            <a:r>
              <a:rPr lang="it-IT" dirty="0" err="1"/>
              <a:t>Edit</a:t>
            </a:r>
            <a:r>
              <a:rPr lang="it-IT" dirty="0"/>
              <a:t> </a:t>
            </a:r>
            <a:r>
              <a:rPr lang="it-IT" dirty="0" err="1"/>
              <a:t>Standfirst</a:t>
            </a:r>
            <a:r>
              <a:rPr lang="it-IT" dirty="0"/>
              <a:t> text</a:t>
            </a:r>
          </a:p>
        </p:txBody>
      </p:sp>
      <p:sp>
        <p:nvSpPr>
          <p:cNvPr id="8" name="Segnaposto immagine 7"/>
          <p:cNvSpPr>
            <a:spLocks noGrp="1"/>
          </p:cNvSpPr>
          <p:nvPr userDrawn="1">
            <p:ph type="pic" sz="quarter" idx="14"/>
          </p:nvPr>
        </p:nvSpPr>
        <p:spPr>
          <a:xfrm>
            <a:off x="3293535" y="1889125"/>
            <a:ext cx="5120217" cy="2357438"/>
          </a:xfrm>
          <a:solidFill>
            <a:srgbClr val="D9D9D9"/>
          </a:solidFill>
        </p:spPr>
        <p:txBody>
          <a:bodyPr>
            <a:noAutofit/>
          </a:bodyPr>
          <a:lstStyle/>
          <a:p>
            <a:endParaRPr lang="it-IT" dirty="0"/>
          </a:p>
        </p:txBody>
      </p:sp>
      <p:sp>
        <p:nvSpPr>
          <p:cNvPr id="17" name="Segnaposto testo 2"/>
          <p:cNvSpPr>
            <a:spLocks noGrp="1"/>
          </p:cNvSpPr>
          <p:nvPr userDrawn="1">
            <p:ph type="body" idx="1" hasCustomPrompt="1"/>
          </p:nvPr>
        </p:nvSpPr>
        <p:spPr>
          <a:xfrm>
            <a:off x="712791" y="1899762"/>
            <a:ext cx="2250545" cy="477054"/>
          </a:xfrm>
        </p:spPr>
        <p:txBody>
          <a:bodyPr anchor="t" anchorCtr="0"/>
          <a:lstStyle>
            <a:lvl1pPr marL="0" indent="0">
              <a:buNone/>
              <a:defRPr sz="1300" b="0" baseline="0">
                <a:solidFill>
                  <a:schemeClr val="tx1"/>
                </a:solidFill>
                <a:latin typeface="Open Sans Semibold"/>
                <a:cs typeface="Open Sans Semi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SUBTITLE 1</a:t>
            </a:r>
          </a:p>
          <a:p>
            <a:pPr lvl="0"/>
            <a:r>
              <a:rPr lang="it-IT" dirty="0" err="1"/>
              <a:t>Lorem</a:t>
            </a:r>
            <a:r>
              <a:rPr lang="it-IT" dirty="0"/>
              <a:t> </a:t>
            </a:r>
            <a:r>
              <a:rPr lang="it-IT" dirty="0" err="1"/>
              <a:t>Ipsum</a:t>
            </a:r>
            <a:endParaRPr lang="it-IT" dirty="0"/>
          </a:p>
        </p:txBody>
      </p:sp>
      <p:sp>
        <p:nvSpPr>
          <p:cNvPr id="18" name="Segnaposto contenuto 3"/>
          <p:cNvSpPr>
            <a:spLocks noGrp="1"/>
          </p:cNvSpPr>
          <p:nvPr userDrawn="1">
            <p:ph sz="half" idx="2"/>
          </p:nvPr>
        </p:nvSpPr>
        <p:spPr>
          <a:xfrm>
            <a:off x="712791" y="2456521"/>
            <a:ext cx="2250545" cy="892552"/>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it-IT" dirty="0"/>
              <a:t>Fare clic per modificare gli stili del testo dello schema</a:t>
            </a:r>
          </a:p>
          <a:p>
            <a:pPr lvl="1"/>
            <a:r>
              <a:rPr lang="it-IT" dirty="0"/>
              <a:t>Secondo livello</a:t>
            </a:r>
          </a:p>
          <a:p>
            <a:pPr lvl="2"/>
            <a:r>
              <a:rPr lang="it-IT" dirty="0"/>
              <a:t>Terzo livello</a:t>
            </a:r>
          </a:p>
        </p:txBody>
      </p:sp>
      <p:sp>
        <p:nvSpPr>
          <p:cNvPr id="19" name="Rettangolo 18"/>
          <p:cNvSpPr/>
          <p:nvPr userDrawn="1"/>
        </p:nvSpPr>
        <p:spPr>
          <a:xfrm>
            <a:off x="0" y="0"/>
            <a:ext cx="8413750" cy="28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630238" indent="0" algn="l"/>
            <a:endParaRPr lang="it-IT" sz="1200" dirty="0">
              <a:latin typeface="Open Sans"/>
              <a:cs typeface="Open Sans"/>
            </a:endParaRPr>
          </a:p>
        </p:txBody>
      </p:sp>
      <p:sp>
        <p:nvSpPr>
          <p:cNvPr id="20" name="Rettangolo 19"/>
          <p:cNvSpPr/>
          <p:nvPr userDrawn="1"/>
        </p:nvSpPr>
        <p:spPr>
          <a:xfrm>
            <a:off x="8413750" y="0"/>
            <a:ext cx="730250" cy="28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CasellaDiTesto 20"/>
          <p:cNvSpPr txBox="1"/>
          <p:nvPr userDrawn="1"/>
        </p:nvSpPr>
        <p:spPr>
          <a:xfrm>
            <a:off x="8413750" y="-1"/>
            <a:ext cx="730250" cy="288000"/>
          </a:xfrm>
          <a:prstGeom prst="rect">
            <a:avLst/>
          </a:prstGeom>
          <a:noFill/>
        </p:spPr>
        <p:txBody>
          <a:bodyPr wrap="square" rtlCol="0">
            <a:spAutoFit/>
          </a:bodyPr>
          <a:lstStyle/>
          <a:p>
            <a:pPr algn="ctr"/>
            <a:fld id="{B5804A31-E9A4-D945-9412-D4C8ED72CA60}" type="slidenum">
              <a:rPr lang="it-IT" sz="1000" smtClean="0">
                <a:solidFill>
                  <a:schemeClr val="bg1"/>
                </a:solidFill>
                <a:latin typeface="Open Sans"/>
                <a:cs typeface="Open Sans"/>
              </a:rPr>
              <a:t>‹#›</a:t>
            </a:fld>
            <a:endParaRPr lang="it-IT" sz="1000" dirty="0">
              <a:solidFill>
                <a:schemeClr val="bg1"/>
              </a:solidFill>
              <a:latin typeface="Open Sans"/>
              <a:cs typeface="Open Sans"/>
            </a:endParaRPr>
          </a:p>
        </p:txBody>
      </p:sp>
      <p:sp>
        <p:nvSpPr>
          <p:cNvPr id="22" name="Segnaposto testo 21"/>
          <p:cNvSpPr>
            <a:spLocks noGrp="1"/>
          </p:cNvSpPr>
          <p:nvPr>
            <p:ph type="body" sz="quarter" idx="10" hasCustomPrompt="1"/>
          </p:nvPr>
        </p:nvSpPr>
        <p:spPr>
          <a:xfrm>
            <a:off x="717553" y="67055"/>
            <a:ext cx="2997197" cy="153888"/>
          </a:xfrm>
        </p:spPr>
        <p:txBody>
          <a:bodyPr anchor="ctr" anchorCtr="0"/>
          <a:lstStyle>
            <a:lvl1pPr marL="0" indent="0">
              <a:buNone/>
              <a:defRPr sz="1000">
                <a:solidFill>
                  <a:schemeClr val="bg1"/>
                </a:solidFill>
                <a:latin typeface="Open Sans"/>
                <a:cs typeface="Open Sans"/>
              </a:defRPr>
            </a:lvl1pPr>
            <a:lvl2pPr marL="457200" indent="0">
              <a:buNone/>
              <a:defRPr/>
            </a:lvl2pPr>
            <a:lvl3pPr marL="850900" indent="0">
              <a:buNone/>
              <a:defRPr/>
            </a:lvl3pPr>
            <a:lvl4pPr marL="1371600" indent="0">
              <a:buNone/>
              <a:defRPr/>
            </a:lvl4pPr>
            <a:lvl5pPr marL="1828800" indent="0">
              <a:buNone/>
              <a:defRPr/>
            </a:lvl5pPr>
          </a:lstStyle>
          <a:p>
            <a:pPr lvl="0"/>
            <a:r>
              <a:rPr lang="it-IT" dirty="0"/>
              <a:t>CLICK TO EDIT CHAPTER TITLE</a:t>
            </a:r>
          </a:p>
        </p:txBody>
      </p:sp>
      <p:pic>
        <p:nvPicPr>
          <p:cNvPr id="13" name="Immagin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731" y="4192289"/>
            <a:ext cx="1316048" cy="666000"/>
          </a:xfrm>
          <a:prstGeom prst="rect">
            <a:avLst/>
          </a:prstGeom>
        </p:spPr>
      </p:pic>
    </p:spTree>
    <p:extLst>
      <p:ext uri="{BB962C8B-B14F-4D97-AF65-F5344CB8AC3E}">
        <p14:creationId xmlns:p14="http://schemas.microsoft.com/office/powerpoint/2010/main" val="170252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712788" y="501045"/>
            <a:ext cx="8229600" cy="538609"/>
          </a:xfrm>
        </p:spPr>
        <p:txBody>
          <a:bodyPr/>
          <a:lstStyle>
            <a:lvl1pPr>
              <a:defRPr baseline="0"/>
            </a:lvl1pPr>
          </a:lstStyle>
          <a:p>
            <a:r>
              <a:rPr lang="it-IT" dirty="0"/>
              <a:t>Layout with Chart</a:t>
            </a:r>
          </a:p>
        </p:txBody>
      </p:sp>
      <p:sp>
        <p:nvSpPr>
          <p:cNvPr id="9" name="Segnaposto testo 8"/>
          <p:cNvSpPr>
            <a:spLocks noGrp="1"/>
          </p:cNvSpPr>
          <p:nvPr userDrawn="1">
            <p:ph type="body" sz="quarter" idx="13" hasCustomPrompt="1"/>
          </p:nvPr>
        </p:nvSpPr>
        <p:spPr>
          <a:xfrm>
            <a:off x="717550" y="1298575"/>
            <a:ext cx="7766050" cy="215444"/>
          </a:xfrm>
        </p:spPr>
        <p:txBody>
          <a:bodyPr/>
          <a:lstStyle>
            <a:lvl1pPr marL="0" indent="0">
              <a:buNone/>
              <a:defRPr sz="1400">
                <a:latin typeface="Open Sans"/>
                <a:cs typeface="Open Sans"/>
              </a:defRPr>
            </a:lvl1pPr>
            <a:lvl2pPr marL="457200" indent="0">
              <a:buNone/>
              <a:defRPr sz="1500"/>
            </a:lvl2pPr>
            <a:lvl3pPr marL="850900" indent="0">
              <a:buNone/>
              <a:defRPr sz="1500"/>
            </a:lvl3pPr>
            <a:lvl4pPr marL="1371600" indent="0">
              <a:buNone/>
              <a:defRPr sz="1500"/>
            </a:lvl4pPr>
            <a:lvl5pPr marL="1828800" indent="0">
              <a:buNone/>
              <a:defRPr sz="1500"/>
            </a:lvl5pPr>
          </a:lstStyle>
          <a:p>
            <a:pPr lvl="0"/>
            <a:r>
              <a:rPr lang="it-IT" dirty="0" err="1"/>
              <a:t>Edit</a:t>
            </a:r>
            <a:r>
              <a:rPr lang="it-IT" dirty="0"/>
              <a:t> </a:t>
            </a:r>
            <a:r>
              <a:rPr lang="it-IT" dirty="0" err="1"/>
              <a:t>Standfirst</a:t>
            </a:r>
            <a:r>
              <a:rPr lang="it-IT" dirty="0"/>
              <a:t> text</a:t>
            </a:r>
          </a:p>
        </p:txBody>
      </p:sp>
      <p:sp>
        <p:nvSpPr>
          <p:cNvPr id="17" name="Segnaposto testo 2"/>
          <p:cNvSpPr>
            <a:spLocks noGrp="1"/>
          </p:cNvSpPr>
          <p:nvPr userDrawn="1">
            <p:ph type="body" idx="1" hasCustomPrompt="1"/>
          </p:nvPr>
        </p:nvSpPr>
        <p:spPr>
          <a:xfrm>
            <a:off x="6798736" y="3030471"/>
            <a:ext cx="1615017" cy="446276"/>
          </a:xfrm>
        </p:spPr>
        <p:txBody>
          <a:bodyPr anchor="t" anchorCtr="0"/>
          <a:lstStyle>
            <a:lvl1pPr marL="0" indent="0">
              <a:buNone/>
              <a:defRPr sz="1200" b="0" baseline="0">
                <a:solidFill>
                  <a:schemeClr val="tx1"/>
                </a:solidFill>
                <a:latin typeface="Open Sans Semibold"/>
                <a:cs typeface="Open Sans Semi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SUBTITLE 1</a:t>
            </a:r>
          </a:p>
          <a:p>
            <a:pPr lvl="0"/>
            <a:r>
              <a:rPr lang="it-IT" dirty="0" err="1"/>
              <a:t>Lorem</a:t>
            </a:r>
            <a:r>
              <a:rPr lang="it-IT" dirty="0"/>
              <a:t> </a:t>
            </a:r>
            <a:r>
              <a:rPr lang="it-IT" dirty="0" err="1"/>
              <a:t>Ipsum</a:t>
            </a:r>
            <a:endParaRPr lang="it-IT" dirty="0"/>
          </a:p>
        </p:txBody>
      </p:sp>
      <p:sp>
        <p:nvSpPr>
          <p:cNvPr id="18" name="Segnaposto contenuto 3"/>
          <p:cNvSpPr>
            <a:spLocks noGrp="1"/>
          </p:cNvSpPr>
          <p:nvPr userDrawn="1">
            <p:ph sz="half" idx="2"/>
          </p:nvPr>
        </p:nvSpPr>
        <p:spPr>
          <a:xfrm>
            <a:off x="6798736" y="3692565"/>
            <a:ext cx="1615017" cy="553998"/>
          </a:xfrm>
        </p:spPr>
        <p:txBody>
          <a:bodyPr/>
          <a:lstStyle>
            <a:lvl1pPr marL="0" indent="0">
              <a:buNone/>
              <a:defRPr sz="1200"/>
            </a:lvl1pPr>
            <a:lvl2pPr marL="457200" indent="0">
              <a:buNone/>
              <a:defRPr sz="1200"/>
            </a:lvl2pPr>
            <a:lvl3pPr marL="850900" indent="0">
              <a:buNone/>
              <a:defRPr sz="1200"/>
            </a:lvl3pPr>
            <a:lvl4pPr>
              <a:defRPr sz="1200"/>
            </a:lvl4pPr>
            <a:lvl5pPr>
              <a:defRPr sz="1200"/>
            </a:lvl5pPr>
            <a:lvl6pPr>
              <a:defRPr sz="1600"/>
            </a:lvl6pPr>
            <a:lvl7pPr>
              <a:defRPr sz="1600"/>
            </a:lvl7pPr>
            <a:lvl8pPr>
              <a:defRPr sz="1600"/>
            </a:lvl8pPr>
            <a:lvl9pPr>
              <a:defRPr sz="1600"/>
            </a:lvl9pPr>
          </a:lstStyle>
          <a:p>
            <a:pPr lvl="0"/>
            <a:r>
              <a:rPr lang="it-IT" dirty="0"/>
              <a:t>Fare clic per modificare gli stili del testo dello schema</a:t>
            </a:r>
          </a:p>
        </p:txBody>
      </p:sp>
      <p:sp>
        <p:nvSpPr>
          <p:cNvPr id="4" name="Segnaposto grafico 3"/>
          <p:cNvSpPr>
            <a:spLocks noGrp="1"/>
          </p:cNvSpPr>
          <p:nvPr userDrawn="1">
            <p:ph type="chart" sz="quarter" idx="14"/>
          </p:nvPr>
        </p:nvSpPr>
        <p:spPr>
          <a:xfrm>
            <a:off x="717550" y="1714500"/>
            <a:ext cx="5734050" cy="2532063"/>
          </a:xfrm>
          <a:solidFill>
            <a:srgbClr val="D9D9D9"/>
          </a:solidFill>
        </p:spPr>
        <p:txBody>
          <a:bodyPr>
            <a:noAutofit/>
          </a:bodyPr>
          <a:lstStyle/>
          <a:p>
            <a:endParaRPr lang="it-IT"/>
          </a:p>
        </p:txBody>
      </p:sp>
      <p:sp>
        <p:nvSpPr>
          <p:cNvPr id="19" name="Rettangolo 18"/>
          <p:cNvSpPr/>
          <p:nvPr userDrawn="1"/>
        </p:nvSpPr>
        <p:spPr>
          <a:xfrm>
            <a:off x="0" y="0"/>
            <a:ext cx="8413750" cy="28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630238" indent="0" algn="l"/>
            <a:endParaRPr lang="it-IT" sz="1200" dirty="0">
              <a:latin typeface="Open Sans"/>
              <a:cs typeface="Open Sans"/>
            </a:endParaRPr>
          </a:p>
        </p:txBody>
      </p:sp>
      <p:sp>
        <p:nvSpPr>
          <p:cNvPr id="20" name="Rettangolo 19"/>
          <p:cNvSpPr/>
          <p:nvPr userDrawn="1"/>
        </p:nvSpPr>
        <p:spPr>
          <a:xfrm>
            <a:off x="8413750" y="0"/>
            <a:ext cx="730250" cy="28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CasellaDiTesto 20"/>
          <p:cNvSpPr txBox="1"/>
          <p:nvPr userDrawn="1"/>
        </p:nvSpPr>
        <p:spPr>
          <a:xfrm>
            <a:off x="8413750" y="-1"/>
            <a:ext cx="730250" cy="288000"/>
          </a:xfrm>
          <a:prstGeom prst="rect">
            <a:avLst/>
          </a:prstGeom>
          <a:noFill/>
        </p:spPr>
        <p:txBody>
          <a:bodyPr wrap="square" rtlCol="0">
            <a:spAutoFit/>
          </a:bodyPr>
          <a:lstStyle/>
          <a:p>
            <a:pPr algn="ctr"/>
            <a:fld id="{B5804A31-E9A4-D945-9412-D4C8ED72CA60}" type="slidenum">
              <a:rPr lang="it-IT" sz="1000" smtClean="0">
                <a:solidFill>
                  <a:schemeClr val="bg1"/>
                </a:solidFill>
                <a:latin typeface="Open Sans"/>
                <a:cs typeface="Open Sans"/>
              </a:rPr>
              <a:t>‹#›</a:t>
            </a:fld>
            <a:endParaRPr lang="it-IT" sz="1000" dirty="0">
              <a:solidFill>
                <a:schemeClr val="bg1"/>
              </a:solidFill>
              <a:latin typeface="Open Sans"/>
              <a:cs typeface="Open Sans"/>
            </a:endParaRPr>
          </a:p>
        </p:txBody>
      </p:sp>
      <p:sp>
        <p:nvSpPr>
          <p:cNvPr id="22" name="Segnaposto testo 21"/>
          <p:cNvSpPr>
            <a:spLocks noGrp="1"/>
          </p:cNvSpPr>
          <p:nvPr>
            <p:ph type="body" sz="quarter" idx="10" hasCustomPrompt="1"/>
          </p:nvPr>
        </p:nvSpPr>
        <p:spPr>
          <a:xfrm>
            <a:off x="717553" y="67055"/>
            <a:ext cx="2997197" cy="153888"/>
          </a:xfrm>
        </p:spPr>
        <p:txBody>
          <a:bodyPr anchor="ctr" anchorCtr="0"/>
          <a:lstStyle>
            <a:lvl1pPr marL="0" indent="0">
              <a:buNone/>
              <a:defRPr sz="1000">
                <a:solidFill>
                  <a:schemeClr val="bg1"/>
                </a:solidFill>
                <a:latin typeface="Open Sans"/>
                <a:cs typeface="Open Sans"/>
              </a:defRPr>
            </a:lvl1pPr>
            <a:lvl2pPr marL="457200" indent="0">
              <a:buNone/>
              <a:defRPr/>
            </a:lvl2pPr>
            <a:lvl3pPr marL="850900" indent="0">
              <a:buNone/>
              <a:defRPr/>
            </a:lvl3pPr>
            <a:lvl4pPr marL="1371600" indent="0">
              <a:buNone/>
              <a:defRPr/>
            </a:lvl4pPr>
            <a:lvl5pPr marL="1828800" indent="0">
              <a:buNone/>
              <a:defRPr/>
            </a:lvl5pPr>
          </a:lstStyle>
          <a:p>
            <a:pPr lvl="0"/>
            <a:r>
              <a:rPr lang="it-IT" dirty="0"/>
              <a:t>CLICK TO EDIT CHAPTER TITLE</a:t>
            </a:r>
          </a:p>
        </p:txBody>
      </p:sp>
      <p:pic>
        <p:nvPicPr>
          <p:cNvPr id="13" name="Immagin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731" y="4192289"/>
            <a:ext cx="1316048" cy="666000"/>
          </a:xfrm>
          <a:prstGeom prst="rect">
            <a:avLst/>
          </a:prstGeom>
        </p:spPr>
      </p:pic>
    </p:spTree>
    <p:extLst>
      <p:ext uri="{BB962C8B-B14F-4D97-AF65-F5344CB8AC3E}">
        <p14:creationId xmlns:p14="http://schemas.microsoft.com/office/powerpoint/2010/main" val="85139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Image">
    <p:bg>
      <p:bgPr>
        <a:gradFill flip="none" rotWithShape="1">
          <a:gsLst>
            <a:gs pos="28000">
              <a:schemeClr val="tx2"/>
            </a:gs>
            <a:gs pos="100000">
              <a:schemeClr val="tx2">
                <a:lumMod val="5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7" name="IMG_3408.jpg" descr="/Volumes/Macintosh HD/Users/Valentina/Documents/• vale_IN CORSO •/BOCCONI PPT 10aprile/img/IMG_3408.jpg"/>
          <p:cNvPicPr>
            <a:picLocks noChangeAspect="1"/>
          </p:cNvPicPr>
          <p:nvPr userDrawn="1"/>
        </p:nvPicPr>
        <p:blipFill rotWithShape="1">
          <a:blip r:embed="rId2" r:link="rId3">
            <a:extLst>
              <a:ext uri="{28A0092B-C50C-407E-A947-70E740481C1C}">
                <a14:useLocalDpi xmlns:a14="http://schemas.microsoft.com/office/drawing/2010/main" val="0"/>
              </a:ext>
            </a:extLst>
          </a:blip>
          <a:srcRect l="5561" r="5577"/>
          <a:stretch/>
        </p:blipFill>
        <p:spPr>
          <a:xfrm>
            <a:off x="0" y="-2443"/>
            <a:ext cx="9145588" cy="5145943"/>
          </a:xfrm>
          <a:prstGeom prst="rect">
            <a:avLst/>
          </a:prstGeom>
        </p:spPr>
      </p:pic>
      <p:pic>
        <p:nvPicPr>
          <p:cNvPr id="8" name="sfondo-Bocconi_RGB.jpg" descr="/Volumes/Macintosh HD/Users/Valentina/Documents/• vale_IN CORSO •/BOCCONI PPT 10aprile/img/sfondo-Bocconi_RGB.jpg"/>
          <p:cNvPicPr>
            <a:picLocks noChangeAspect="1"/>
          </p:cNvPicPr>
          <p:nvPr userDrawn="1"/>
        </p:nvPicPr>
        <p:blipFill>
          <a:blip r:embed="rId4" r:link="rId5">
            <a:alphaModFix amt="78000"/>
            <a:extLst>
              <a:ext uri="{28A0092B-C50C-407E-A947-70E740481C1C}">
                <a14:useLocalDpi xmlns:a14="http://schemas.microsoft.com/office/drawing/2010/main" val="0"/>
              </a:ext>
            </a:extLst>
          </a:blip>
          <a:stretch>
            <a:fillRect/>
          </a:stretch>
        </p:blipFill>
        <p:spPr>
          <a:xfrm>
            <a:off x="1588" y="0"/>
            <a:ext cx="9144000" cy="5143500"/>
          </a:xfrm>
          <a:prstGeom prst="rect">
            <a:avLst/>
          </a:prstGeom>
        </p:spPr>
      </p:pic>
      <p:sp>
        <p:nvSpPr>
          <p:cNvPr id="2" name="Title 1"/>
          <p:cNvSpPr>
            <a:spLocks noGrp="1"/>
          </p:cNvSpPr>
          <p:nvPr>
            <p:ph type="ctrTitle"/>
          </p:nvPr>
        </p:nvSpPr>
        <p:spPr>
          <a:xfrm>
            <a:off x="995363" y="2282205"/>
            <a:ext cx="7772400" cy="347531"/>
          </a:xfrm>
        </p:spPr>
        <p:txBody>
          <a:bodyPr lIns="0" tIns="0" rIns="0" bIns="0" anchor="b" anchorCtr="0">
            <a:spAutoFit/>
          </a:bodyPr>
          <a:lstStyle>
            <a:lvl1pPr algn="r">
              <a:lnSpc>
                <a:spcPts val="2700"/>
              </a:lnSpc>
              <a:defRPr sz="2300" b="1" i="0" cap="all" spc="100">
                <a:solidFill>
                  <a:schemeClr val="bg1"/>
                </a:solidFill>
                <a:latin typeface="Open Sans"/>
                <a:cs typeface="Open Sans"/>
              </a:defRPr>
            </a:lvl1pPr>
          </a:lstStyle>
          <a:p>
            <a:r>
              <a:rPr lang="en-US" dirty="0"/>
              <a:t>Click to edit Master title style</a:t>
            </a:r>
          </a:p>
        </p:txBody>
      </p:sp>
      <p:sp>
        <p:nvSpPr>
          <p:cNvPr id="3" name="Subtitle 2"/>
          <p:cNvSpPr>
            <a:spLocks noGrp="1"/>
          </p:cNvSpPr>
          <p:nvPr>
            <p:ph type="subTitle" idx="1"/>
          </p:nvPr>
        </p:nvSpPr>
        <p:spPr>
          <a:xfrm>
            <a:off x="2366963" y="2776152"/>
            <a:ext cx="6400800" cy="246221"/>
          </a:xfrm>
        </p:spPr>
        <p:txBody>
          <a:bodyPr lIns="0" tIns="0" rIns="0" bIns="0">
            <a:spAutoFit/>
          </a:bodyPr>
          <a:lstStyle>
            <a:lvl1pPr marL="0" indent="0" algn="r">
              <a:buNone/>
              <a:defRPr sz="1600" b="0" i="0">
                <a:solidFill>
                  <a:srgbClr val="FFFFFF"/>
                </a:solidFill>
                <a:latin typeface="Open Sans"/>
                <a:cs typeface="Open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cover-brandname.png"/>
          <p:cNvPicPr>
            <a:picLocks noChangeAspect="1"/>
          </p:cNvPicPr>
          <p:nvPr userDrawn="1"/>
        </p:nvPicPr>
        <p:blipFill>
          <a:blip r:embed="rId6" r:link="rId7">
            <a:extLst>
              <a:ext uri="{28A0092B-C50C-407E-A947-70E740481C1C}">
                <a14:useLocalDpi xmlns:a14="http://schemas.microsoft.com/office/drawing/2010/main" val="0"/>
              </a:ext>
            </a:extLst>
          </a:blip>
          <a:stretch>
            <a:fillRect/>
          </a:stretch>
        </p:blipFill>
        <p:spPr>
          <a:xfrm>
            <a:off x="-150291" y="-168832"/>
            <a:ext cx="3478963" cy="1580927"/>
          </a:xfrm>
          <a:prstGeom prst="rect">
            <a:avLst/>
          </a:prstGeom>
        </p:spPr>
      </p:pic>
      <p:pic>
        <p:nvPicPr>
          <p:cNvPr id="10" name="Immagine 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0280" y="4182667"/>
            <a:ext cx="1312654" cy="664282"/>
          </a:xfrm>
          <a:prstGeom prst="rect">
            <a:avLst/>
          </a:prstGeom>
        </p:spPr>
      </p:pic>
    </p:spTree>
    <p:extLst>
      <p:ext uri="{BB962C8B-B14F-4D97-AF65-F5344CB8AC3E}">
        <p14:creationId xmlns:p14="http://schemas.microsoft.com/office/powerpoint/2010/main" val="199703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712788" y="496441"/>
            <a:ext cx="8229600" cy="538609"/>
          </a:xfrm>
        </p:spPr>
        <p:txBody>
          <a:bodyPr/>
          <a:lstStyle>
            <a:lvl1pPr>
              <a:defRPr baseline="0"/>
            </a:lvl1pPr>
          </a:lstStyle>
          <a:p>
            <a:r>
              <a:rPr lang="it-IT" dirty="0"/>
              <a:t>Layout with </a:t>
            </a:r>
            <a:r>
              <a:rPr lang="it-IT" dirty="0" err="1"/>
              <a:t>Table</a:t>
            </a:r>
            <a:endParaRPr lang="it-IT" dirty="0"/>
          </a:p>
        </p:txBody>
      </p:sp>
      <p:sp>
        <p:nvSpPr>
          <p:cNvPr id="5" name="Segnaposto tabella 4"/>
          <p:cNvSpPr>
            <a:spLocks noGrp="1"/>
          </p:cNvSpPr>
          <p:nvPr userDrawn="1">
            <p:ph type="tbl" sz="quarter" idx="14"/>
          </p:nvPr>
        </p:nvSpPr>
        <p:spPr>
          <a:xfrm>
            <a:off x="712788" y="1298576"/>
            <a:ext cx="7700962" cy="2947988"/>
          </a:xfrm>
          <a:solidFill>
            <a:srgbClr val="D9D9D9"/>
          </a:solidFill>
        </p:spPr>
        <p:txBody>
          <a:bodyPr/>
          <a:lstStyle/>
          <a:p>
            <a:endParaRPr lang="it-IT" dirty="0"/>
          </a:p>
        </p:txBody>
      </p:sp>
      <p:sp>
        <p:nvSpPr>
          <p:cNvPr id="11" name="Rettangolo 10"/>
          <p:cNvSpPr/>
          <p:nvPr userDrawn="1"/>
        </p:nvSpPr>
        <p:spPr>
          <a:xfrm>
            <a:off x="0" y="0"/>
            <a:ext cx="8413750" cy="28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630238" indent="0" algn="l"/>
            <a:endParaRPr lang="it-IT" sz="1200" dirty="0">
              <a:latin typeface="Open Sans"/>
              <a:cs typeface="Open Sans"/>
            </a:endParaRPr>
          </a:p>
        </p:txBody>
      </p:sp>
      <p:sp>
        <p:nvSpPr>
          <p:cNvPr id="12" name="Rettangolo 11"/>
          <p:cNvSpPr/>
          <p:nvPr userDrawn="1"/>
        </p:nvSpPr>
        <p:spPr>
          <a:xfrm>
            <a:off x="8413750" y="0"/>
            <a:ext cx="730250" cy="28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CasellaDiTesto 16"/>
          <p:cNvSpPr txBox="1"/>
          <p:nvPr userDrawn="1"/>
        </p:nvSpPr>
        <p:spPr>
          <a:xfrm>
            <a:off x="8413750" y="-1"/>
            <a:ext cx="730250" cy="288000"/>
          </a:xfrm>
          <a:prstGeom prst="rect">
            <a:avLst/>
          </a:prstGeom>
          <a:noFill/>
        </p:spPr>
        <p:txBody>
          <a:bodyPr wrap="square" rtlCol="0">
            <a:spAutoFit/>
          </a:bodyPr>
          <a:lstStyle/>
          <a:p>
            <a:pPr algn="ctr"/>
            <a:fld id="{B5804A31-E9A4-D945-9412-D4C8ED72CA60}" type="slidenum">
              <a:rPr lang="it-IT" sz="1000" smtClean="0">
                <a:solidFill>
                  <a:schemeClr val="bg1"/>
                </a:solidFill>
                <a:latin typeface="Open Sans"/>
                <a:cs typeface="Open Sans"/>
              </a:rPr>
              <a:t>‹#›</a:t>
            </a:fld>
            <a:endParaRPr lang="it-IT" sz="1000" dirty="0">
              <a:solidFill>
                <a:schemeClr val="bg1"/>
              </a:solidFill>
              <a:latin typeface="Open Sans"/>
              <a:cs typeface="Open Sans"/>
            </a:endParaRPr>
          </a:p>
        </p:txBody>
      </p:sp>
      <p:sp>
        <p:nvSpPr>
          <p:cNvPr id="18" name="Segnaposto testo 21"/>
          <p:cNvSpPr>
            <a:spLocks noGrp="1"/>
          </p:cNvSpPr>
          <p:nvPr>
            <p:ph type="body" sz="quarter" idx="10" hasCustomPrompt="1"/>
          </p:nvPr>
        </p:nvSpPr>
        <p:spPr>
          <a:xfrm>
            <a:off x="717553" y="67055"/>
            <a:ext cx="2997197" cy="153888"/>
          </a:xfrm>
        </p:spPr>
        <p:txBody>
          <a:bodyPr anchor="ctr" anchorCtr="0"/>
          <a:lstStyle>
            <a:lvl1pPr marL="0" indent="0">
              <a:buNone/>
              <a:defRPr sz="1000">
                <a:solidFill>
                  <a:schemeClr val="bg1"/>
                </a:solidFill>
                <a:latin typeface="Open Sans"/>
                <a:cs typeface="Open Sans"/>
              </a:defRPr>
            </a:lvl1pPr>
            <a:lvl2pPr marL="457200" indent="0">
              <a:buNone/>
              <a:defRPr/>
            </a:lvl2pPr>
            <a:lvl3pPr marL="850900" indent="0">
              <a:buNone/>
              <a:defRPr/>
            </a:lvl3pPr>
            <a:lvl4pPr marL="1371600" indent="0">
              <a:buNone/>
              <a:defRPr/>
            </a:lvl4pPr>
            <a:lvl5pPr marL="1828800" indent="0">
              <a:buNone/>
              <a:defRPr/>
            </a:lvl5pPr>
          </a:lstStyle>
          <a:p>
            <a:pPr lvl="0"/>
            <a:r>
              <a:rPr lang="it-IT" dirty="0"/>
              <a:t>CLICK TO EDIT CHAPTER TITLE</a:t>
            </a:r>
          </a:p>
        </p:txBody>
      </p:sp>
      <p:pic>
        <p:nvPicPr>
          <p:cNvPr id="10" name="Immagin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731" y="4192289"/>
            <a:ext cx="1316048" cy="666000"/>
          </a:xfrm>
          <a:prstGeom prst="rect">
            <a:avLst/>
          </a:prstGeom>
        </p:spPr>
      </p:pic>
    </p:spTree>
    <p:extLst>
      <p:ext uri="{BB962C8B-B14F-4D97-AF65-F5344CB8AC3E}">
        <p14:creationId xmlns:p14="http://schemas.microsoft.com/office/powerpoint/2010/main" val="222984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olo 1"/>
          <p:cNvSpPr>
            <a:spLocks noGrp="1"/>
          </p:cNvSpPr>
          <p:nvPr>
            <p:ph type="title"/>
          </p:nvPr>
        </p:nvSpPr>
        <p:spPr>
          <a:xfrm>
            <a:off x="712788" y="505790"/>
            <a:ext cx="8229600" cy="538609"/>
          </a:xfrm>
        </p:spPr>
        <p:txBody>
          <a:bodyPr/>
          <a:lstStyle/>
          <a:p>
            <a:r>
              <a:rPr lang="it-IT" dirty="0"/>
              <a:t>Fare clic per modificare stile</a:t>
            </a:r>
          </a:p>
        </p:txBody>
      </p:sp>
      <p:sp>
        <p:nvSpPr>
          <p:cNvPr id="13" name="Rettangolo 12"/>
          <p:cNvSpPr/>
          <p:nvPr userDrawn="1"/>
        </p:nvSpPr>
        <p:spPr>
          <a:xfrm>
            <a:off x="0" y="0"/>
            <a:ext cx="8413750" cy="28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630238" indent="0" algn="l"/>
            <a:endParaRPr lang="it-IT" sz="1200" dirty="0">
              <a:latin typeface="Open Sans"/>
              <a:cs typeface="Open Sans"/>
            </a:endParaRPr>
          </a:p>
        </p:txBody>
      </p:sp>
      <p:sp>
        <p:nvSpPr>
          <p:cNvPr id="14" name="Rettangolo 13"/>
          <p:cNvSpPr/>
          <p:nvPr userDrawn="1"/>
        </p:nvSpPr>
        <p:spPr>
          <a:xfrm>
            <a:off x="8413750" y="0"/>
            <a:ext cx="730250" cy="28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CasellaDiTesto 14"/>
          <p:cNvSpPr txBox="1"/>
          <p:nvPr userDrawn="1"/>
        </p:nvSpPr>
        <p:spPr>
          <a:xfrm>
            <a:off x="8413750" y="-1"/>
            <a:ext cx="730250" cy="288000"/>
          </a:xfrm>
          <a:prstGeom prst="rect">
            <a:avLst/>
          </a:prstGeom>
          <a:noFill/>
        </p:spPr>
        <p:txBody>
          <a:bodyPr wrap="square" rtlCol="0">
            <a:spAutoFit/>
          </a:bodyPr>
          <a:lstStyle/>
          <a:p>
            <a:pPr algn="ctr"/>
            <a:fld id="{B5804A31-E9A4-D945-9412-D4C8ED72CA60}" type="slidenum">
              <a:rPr lang="it-IT" sz="1000" smtClean="0">
                <a:solidFill>
                  <a:schemeClr val="bg1"/>
                </a:solidFill>
                <a:latin typeface="Open Sans"/>
                <a:cs typeface="Open Sans"/>
              </a:rPr>
              <a:t>‹#›</a:t>
            </a:fld>
            <a:endParaRPr lang="it-IT" sz="1000" dirty="0">
              <a:solidFill>
                <a:schemeClr val="bg1"/>
              </a:solidFill>
              <a:latin typeface="Open Sans"/>
              <a:cs typeface="Open Sans"/>
            </a:endParaRPr>
          </a:p>
        </p:txBody>
      </p:sp>
      <p:sp>
        <p:nvSpPr>
          <p:cNvPr id="16" name="Segnaposto testo 21"/>
          <p:cNvSpPr>
            <a:spLocks noGrp="1"/>
          </p:cNvSpPr>
          <p:nvPr>
            <p:ph type="body" sz="quarter" idx="10" hasCustomPrompt="1"/>
          </p:nvPr>
        </p:nvSpPr>
        <p:spPr>
          <a:xfrm>
            <a:off x="717553" y="67055"/>
            <a:ext cx="2997197" cy="153888"/>
          </a:xfrm>
        </p:spPr>
        <p:txBody>
          <a:bodyPr anchor="ctr" anchorCtr="0"/>
          <a:lstStyle>
            <a:lvl1pPr marL="0" indent="0">
              <a:buNone/>
              <a:defRPr sz="1000">
                <a:solidFill>
                  <a:schemeClr val="bg1"/>
                </a:solidFill>
                <a:latin typeface="Open Sans"/>
                <a:cs typeface="Open Sans"/>
              </a:defRPr>
            </a:lvl1pPr>
            <a:lvl2pPr marL="457200" indent="0">
              <a:buNone/>
              <a:defRPr/>
            </a:lvl2pPr>
            <a:lvl3pPr marL="850900" indent="0">
              <a:buNone/>
              <a:defRPr/>
            </a:lvl3pPr>
            <a:lvl4pPr marL="1371600" indent="0">
              <a:buNone/>
              <a:defRPr/>
            </a:lvl4pPr>
            <a:lvl5pPr marL="1828800" indent="0">
              <a:buNone/>
              <a:defRPr/>
            </a:lvl5pPr>
          </a:lstStyle>
          <a:p>
            <a:pPr lvl="0"/>
            <a:r>
              <a:rPr lang="it-IT" dirty="0"/>
              <a:t>CLICK TO EDIT CHAPTER TITLE</a:t>
            </a:r>
          </a:p>
        </p:txBody>
      </p:sp>
      <p:pic>
        <p:nvPicPr>
          <p:cNvPr id="9" name="Immagin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731" y="4192289"/>
            <a:ext cx="1316048" cy="666000"/>
          </a:xfrm>
          <a:prstGeom prst="rect">
            <a:avLst/>
          </a:prstGeom>
        </p:spPr>
      </p:pic>
    </p:spTree>
    <p:extLst>
      <p:ext uri="{BB962C8B-B14F-4D97-AF65-F5344CB8AC3E}">
        <p14:creationId xmlns:p14="http://schemas.microsoft.com/office/powerpoint/2010/main" val="55741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uoto">
    <p:spTree>
      <p:nvGrpSpPr>
        <p:cNvPr id="1" name=""/>
        <p:cNvGrpSpPr/>
        <p:nvPr/>
      </p:nvGrpSpPr>
      <p:grpSpPr>
        <a:xfrm>
          <a:off x="0" y="0"/>
          <a:ext cx="0" cy="0"/>
          <a:chOff x="0" y="0"/>
          <a:chExt cx="0" cy="0"/>
        </a:xfrm>
      </p:grpSpPr>
      <p:pic>
        <p:nvPicPr>
          <p:cNvPr id="3" name="Immagin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731" y="4192289"/>
            <a:ext cx="1316048" cy="666000"/>
          </a:xfrm>
          <a:prstGeom prst="rect">
            <a:avLst/>
          </a:prstGeom>
        </p:spPr>
      </p:pic>
    </p:spTree>
    <p:extLst>
      <p:ext uri="{BB962C8B-B14F-4D97-AF65-F5344CB8AC3E}">
        <p14:creationId xmlns:p14="http://schemas.microsoft.com/office/powerpoint/2010/main" val="3579014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Thanks">
    <p:bg>
      <p:bgPr>
        <a:gradFill flip="none" rotWithShape="1">
          <a:gsLst>
            <a:gs pos="28000">
              <a:schemeClr val="tx2"/>
            </a:gs>
            <a:gs pos="100000">
              <a:schemeClr val="tx2">
                <a:lumMod val="5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6423" y="2281761"/>
            <a:ext cx="7772400" cy="353943"/>
          </a:xfrm>
        </p:spPr>
        <p:txBody>
          <a:bodyPr anchor="t"/>
          <a:lstStyle>
            <a:lvl1pPr algn="r">
              <a:defRPr sz="2300" b="1" cap="all" spc="100">
                <a:solidFill>
                  <a:srgbClr val="FFFFFF"/>
                </a:solidFill>
              </a:defRPr>
            </a:lvl1pPr>
          </a:lstStyle>
          <a:p>
            <a:r>
              <a:rPr lang="en-US" dirty="0"/>
              <a:t>THANKS.</a:t>
            </a:r>
          </a:p>
        </p:txBody>
      </p:sp>
      <p:sp>
        <p:nvSpPr>
          <p:cNvPr id="3" name="Text Placeholder 2"/>
          <p:cNvSpPr>
            <a:spLocks noGrp="1"/>
          </p:cNvSpPr>
          <p:nvPr>
            <p:ph type="body" idx="1" hasCustomPrompt="1"/>
          </p:nvPr>
        </p:nvSpPr>
        <p:spPr>
          <a:xfrm>
            <a:off x="2255930" y="4502883"/>
            <a:ext cx="6511835" cy="446276"/>
          </a:xfrm>
        </p:spPr>
        <p:txBody>
          <a:bodyPr wrap="square" lIns="0" tIns="0" rIns="0" bIns="0" anchor="b" anchorCtr="0">
            <a:spAutoFit/>
          </a:bodyPr>
          <a:lstStyle>
            <a:lvl1pPr marL="0" indent="0" algn="r" rtl="0">
              <a:spcAft>
                <a:spcPts val="600"/>
              </a:spcAft>
              <a:buNone/>
              <a:defRPr lang="it-IT" sz="1200" b="0" i="0" u="none" strike="noStrike" baseline="0" smtClean="0">
                <a:solidFill>
                  <a:schemeClr val="bg1"/>
                </a:solidFill>
                <a:latin typeface="Open Sans Semibold"/>
                <a:cs typeface="Open Sans Semibold"/>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err="1"/>
              <a:t>Università</a:t>
            </a:r>
            <a:r>
              <a:rPr lang="en-US" dirty="0"/>
              <a:t> </a:t>
            </a:r>
            <a:r>
              <a:rPr lang="en-US" dirty="0" err="1"/>
              <a:t>Commerciale</a:t>
            </a:r>
            <a:r>
              <a:rPr lang="en-US" dirty="0"/>
              <a:t> Luigi </a:t>
            </a:r>
            <a:r>
              <a:rPr lang="en-US" dirty="0" err="1"/>
              <a:t>Bocconi</a:t>
            </a:r>
            <a:endParaRPr lang="en-US" dirty="0"/>
          </a:p>
          <a:p>
            <a:pPr lvl="0"/>
            <a:r>
              <a:rPr lang="en-US" dirty="0"/>
              <a:t>Via </a:t>
            </a:r>
            <a:r>
              <a:rPr lang="en-US" dirty="0" err="1"/>
              <a:t>Sarfatti</a:t>
            </a:r>
            <a:r>
              <a:rPr lang="en-US" dirty="0"/>
              <a:t> 25 | 20136 Milano – Italia | Tel +39 02 5836.1</a:t>
            </a:r>
          </a:p>
        </p:txBody>
      </p:sp>
      <p:pic>
        <p:nvPicPr>
          <p:cNvPr id="6" name="Immagin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0280" y="4182667"/>
            <a:ext cx="1312654" cy="664282"/>
          </a:xfrm>
          <a:prstGeom prst="rect">
            <a:avLst/>
          </a:prstGeom>
        </p:spPr>
      </p:pic>
    </p:spTree>
    <p:extLst>
      <p:ext uri="{BB962C8B-B14F-4D97-AF65-F5344CB8AC3E}">
        <p14:creationId xmlns:p14="http://schemas.microsoft.com/office/powerpoint/2010/main" val="3178323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85520" y="2282205"/>
            <a:ext cx="7772400" cy="347531"/>
          </a:xfrm>
        </p:spPr>
        <p:txBody>
          <a:bodyPr lIns="0" tIns="0" rIns="0" bIns="0" anchor="b" anchorCtr="0">
            <a:spAutoFit/>
          </a:bodyPr>
          <a:lstStyle>
            <a:lvl1pPr algn="r">
              <a:lnSpc>
                <a:spcPts val="2700"/>
              </a:lnSpc>
              <a:defRPr sz="2300" b="1" i="0" cap="all" spc="100">
                <a:solidFill>
                  <a:srgbClr val="0046AD"/>
                </a:solidFill>
                <a:latin typeface="Open Sans"/>
                <a:cs typeface="Open Sans"/>
              </a:defRPr>
            </a:lvl1pPr>
          </a:lstStyle>
          <a:p>
            <a:r>
              <a:rPr lang="en-US" dirty="0"/>
              <a:t>Click to edit Master title style</a:t>
            </a:r>
          </a:p>
        </p:txBody>
      </p:sp>
      <p:sp>
        <p:nvSpPr>
          <p:cNvPr id="3" name="Subtitle 2"/>
          <p:cNvSpPr>
            <a:spLocks noGrp="1"/>
          </p:cNvSpPr>
          <p:nvPr>
            <p:ph type="subTitle" idx="1"/>
          </p:nvPr>
        </p:nvSpPr>
        <p:spPr>
          <a:xfrm>
            <a:off x="2366963" y="2776152"/>
            <a:ext cx="6400800" cy="246221"/>
          </a:xfrm>
        </p:spPr>
        <p:txBody>
          <a:bodyPr lIns="0" tIns="0" rIns="0" bIns="0">
            <a:spAutoFit/>
          </a:bodyPr>
          <a:lstStyle>
            <a:lvl1pPr marL="0" indent="0" algn="r">
              <a:buNone/>
              <a:defRPr sz="1600" b="0" i="0">
                <a:solidFill>
                  <a:srgbClr val="0046AD"/>
                </a:solidFill>
                <a:latin typeface="Open Sans"/>
                <a:cs typeface="Open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cover-brandname.pn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150291" y="-168833"/>
            <a:ext cx="3478963" cy="1580929"/>
          </a:xfrm>
          <a:prstGeom prst="rect">
            <a:avLst/>
          </a:prstGeom>
        </p:spPr>
      </p:pic>
      <p:pic>
        <p:nvPicPr>
          <p:cNvPr id="8" name="Immagin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6731" y="4192289"/>
            <a:ext cx="1316048" cy="666000"/>
          </a:xfrm>
          <a:prstGeom prst="rect">
            <a:avLst/>
          </a:prstGeom>
        </p:spPr>
      </p:pic>
    </p:spTree>
    <p:extLst>
      <p:ext uri="{BB962C8B-B14F-4D97-AF65-F5344CB8AC3E}">
        <p14:creationId xmlns:p14="http://schemas.microsoft.com/office/powerpoint/2010/main" val="414358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with bul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2788" y="582307"/>
            <a:ext cx="7584138" cy="463802"/>
          </a:xfrm>
        </p:spPr>
        <p:txBody>
          <a:bodyPr/>
          <a:lstStyle>
            <a:lvl1pPr>
              <a:lnSpc>
                <a:spcPts val="3500"/>
              </a:lnSpc>
              <a:defRPr sz="300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712788" y="1298575"/>
            <a:ext cx="7584138" cy="1246495"/>
          </a:xfrm>
        </p:spPr>
        <p:txBody>
          <a:bodyPr wrap="square" lIns="0" tIns="0" rIns="0" bIns="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ttangolo 6"/>
          <p:cNvSpPr/>
          <p:nvPr userDrawn="1"/>
        </p:nvSpPr>
        <p:spPr>
          <a:xfrm>
            <a:off x="0" y="0"/>
            <a:ext cx="8413750" cy="28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630238" indent="0" algn="l"/>
            <a:endParaRPr lang="it-IT" sz="1200" dirty="0">
              <a:latin typeface="Open Sans"/>
              <a:cs typeface="Open Sans"/>
            </a:endParaRPr>
          </a:p>
        </p:txBody>
      </p:sp>
      <p:sp>
        <p:nvSpPr>
          <p:cNvPr id="8" name="Rettangolo 7"/>
          <p:cNvSpPr/>
          <p:nvPr userDrawn="1"/>
        </p:nvSpPr>
        <p:spPr>
          <a:xfrm>
            <a:off x="8413750" y="0"/>
            <a:ext cx="730250" cy="28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CasellaDiTesto 8"/>
          <p:cNvSpPr txBox="1"/>
          <p:nvPr userDrawn="1"/>
        </p:nvSpPr>
        <p:spPr>
          <a:xfrm>
            <a:off x="8413750" y="-1"/>
            <a:ext cx="730250" cy="288000"/>
          </a:xfrm>
          <a:prstGeom prst="rect">
            <a:avLst/>
          </a:prstGeom>
          <a:noFill/>
        </p:spPr>
        <p:txBody>
          <a:bodyPr wrap="square" rtlCol="0">
            <a:spAutoFit/>
          </a:bodyPr>
          <a:lstStyle/>
          <a:p>
            <a:pPr algn="ctr"/>
            <a:fld id="{B5804A31-E9A4-D945-9412-D4C8ED72CA60}" type="slidenum">
              <a:rPr lang="it-IT" sz="1000" smtClean="0">
                <a:solidFill>
                  <a:schemeClr val="bg1"/>
                </a:solidFill>
                <a:latin typeface="Open Sans"/>
                <a:cs typeface="Open Sans"/>
              </a:rPr>
              <a:t>‹#›</a:t>
            </a:fld>
            <a:endParaRPr lang="it-IT" sz="1000" dirty="0">
              <a:solidFill>
                <a:schemeClr val="bg1"/>
              </a:solidFill>
              <a:latin typeface="Open Sans"/>
              <a:cs typeface="Open Sans"/>
            </a:endParaRPr>
          </a:p>
        </p:txBody>
      </p:sp>
      <p:sp>
        <p:nvSpPr>
          <p:cNvPr id="10" name="Segnaposto testo 21"/>
          <p:cNvSpPr>
            <a:spLocks noGrp="1"/>
          </p:cNvSpPr>
          <p:nvPr>
            <p:ph type="body" sz="quarter" idx="10" hasCustomPrompt="1"/>
          </p:nvPr>
        </p:nvSpPr>
        <p:spPr>
          <a:xfrm>
            <a:off x="717553" y="67055"/>
            <a:ext cx="2997197" cy="153888"/>
          </a:xfrm>
        </p:spPr>
        <p:txBody>
          <a:bodyPr anchor="ctr" anchorCtr="0"/>
          <a:lstStyle>
            <a:lvl1pPr marL="0" indent="0">
              <a:buNone/>
              <a:defRPr sz="1000">
                <a:solidFill>
                  <a:schemeClr val="bg1"/>
                </a:solidFill>
                <a:latin typeface="Open Sans"/>
                <a:cs typeface="Open Sans"/>
              </a:defRPr>
            </a:lvl1pPr>
            <a:lvl2pPr marL="457200" indent="0">
              <a:buNone/>
              <a:defRPr/>
            </a:lvl2pPr>
            <a:lvl3pPr marL="850900" indent="0">
              <a:buNone/>
              <a:defRPr/>
            </a:lvl3pPr>
            <a:lvl4pPr marL="1371600" indent="0">
              <a:buNone/>
              <a:defRPr/>
            </a:lvl4pPr>
            <a:lvl5pPr marL="1828800" indent="0">
              <a:buNone/>
              <a:defRPr/>
            </a:lvl5pPr>
          </a:lstStyle>
          <a:p>
            <a:pPr lvl="0"/>
            <a:r>
              <a:rPr lang="it-IT" dirty="0"/>
              <a:t>CLICK TO EDIT CHAPTER TITLE</a:t>
            </a:r>
          </a:p>
        </p:txBody>
      </p:sp>
      <p:pic>
        <p:nvPicPr>
          <p:cNvPr id="4" name="Immagin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731" y="4192289"/>
            <a:ext cx="1316048" cy="666000"/>
          </a:xfrm>
          <a:prstGeom prst="rect">
            <a:avLst/>
          </a:prstGeom>
        </p:spPr>
      </p:pic>
    </p:spTree>
    <p:extLst>
      <p:ext uri="{BB962C8B-B14F-4D97-AF65-F5344CB8AC3E}">
        <p14:creationId xmlns:p14="http://schemas.microsoft.com/office/powerpoint/2010/main" val="322038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2788" y="425210"/>
            <a:ext cx="7584138" cy="463802"/>
          </a:xfrm>
        </p:spPr>
        <p:txBody>
          <a:bodyPr anchor="t" anchorCtr="0"/>
          <a:lstStyle>
            <a:lvl1pPr>
              <a:lnSpc>
                <a:spcPts val="3500"/>
              </a:lnSpc>
              <a:defRPr sz="300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712788" y="1659336"/>
            <a:ext cx="7584138" cy="1246495"/>
          </a:xfrm>
        </p:spPr>
        <p:txBody>
          <a:bodyPr wrap="square" lIns="0" tIns="0" rIns="0" bIns="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egnaposto testo 5"/>
          <p:cNvSpPr>
            <a:spLocks noGrp="1"/>
          </p:cNvSpPr>
          <p:nvPr>
            <p:ph type="body" sz="quarter" idx="11" hasCustomPrompt="1"/>
          </p:nvPr>
        </p:nvSpPr>
        <p:spPr>
          <a:xfrm>
            <a:off x="708025" y="902763"/>
            <a:ext cx="7584138" cy="276999"/>
          </a:xfrm>
        </p:spPr>
        <p:txBody>
          <a:bodyPr/>
          <a:lstStyle>
            <a:lvl1pPr marL="0" indent="0">
              <a:buNone/>
              <a:defRPr sz="1800" baseline="0">
                <a:solidFill>
                  <a:schemeClr val="tx2"/>
                </a:solidFill>
                <a:latin typeface="Open Sans"/>
                <a:cs typeface="Open Sans"/>
              </a:defRPr>
            </a:lvl1pPr>
            <a:lvl2pPr marL="457200" indent="0">
              <a:buNone/>
              <a:defRPr sz="2400">
                <a:solidFill>
                  <a:schemeClr val="tx2"/>
                </a:solidFill>
                <a:latin typeface="Open Sans"/>
                <a:cs typeface="Open Sans"/>
              </a:defRPr>
            </a:lvl2pPr>
            <a:lvl3pPr marL="850900" indent="0">
              <a:buNone/>
              <a:defRPr sz="2400">
                <a:solidFill>
                  <a:schemeClr val="tx2"/>
                </a:solidFill>
                <a:latin typeface="Open Sans"/>
                <a:cs typeface="Open Sans"/>
              </a:defRPr>
            </a:lvl3pPr>
            <a:lvl4pPr marL="1371600" indent="0">
              <a:buNone/>
              <a:defRPr sz="2400">
                <a:solidFill>
                  <a:schemeClr val="tx2"/>
                </a:solidFill>
                <a:latin typeface="Open Sans"/>
                <a:cs typeface="Open Sans"/>
              </a:defRPr>
            </a:lvl4pPr>
            <a:lvl5pPr marL="1828800" indent="0">
              <a:buNone/>
              <a:defRPr sz="2400">
                <a:solidFill>
                  <a:schemeClr val="tx2"/>
                </a:solidFill>
                <a:latin typeface="Open Sans"/>
                <a:cs typeface="Open Sans"/>
              </a:defRPr>
            </a:lvl5pPr>
          </a:lstStyle>
          <a:p>
            <a:pPr lvl="0"/>
            <a:r>
              <a:rPr lang="it-IT" dirty="0"/>
              <a:t>CLICK TO EDIT SUBTITLE</a:t>
            </a:r>
          </a:p>
        </p:txBody>
      </p:sp>
      <p:sp>
        <p:nvSpPr>
          <p:cNvPr id="13" name="Segnaposto testo 12"/>
          <p:cNvSpPr>
            <a:spLocks noGrp="1"/>
          </p:cNvSpPr>
          <p:nvPr>
            <p:ph type="body" sz="quarter" idx="12" hasCustomPrompt="1"/>
          </p:nvPr>
        </p:nvSpPr>
        <p:spPr>
          <a:xfrm>
            <a:off x="708025" y="1302147"/>
            <a:ext cx="3100388" cy="200055"/>
          </a:xfrm>
        </p:spPr>
        <p:txBody>
          <a:bodyPr/>
          <a:lstStyle>
            <a:lvl1pPr marL="0" indent="0">
              <a:lnSpc>
                <a:spcPct val="100000"/>
              </a:lnSpc>
              <a:buNone/>
              <a:defRPr sz="1300" b="1">
                <a:solidFill>
                  <a:schemeClr val="tx1"/>
                </a:solidFill>
                <a:latin typeface="Open Sans"/>
                <a:cs typeface="Open Sans"/>
              </a:defRPr>
            </a:lvl1pPr>
            <a:lvl2pPr marL="457200" indent="0">
              <a:buNone/>
              <a:defRPr/>
            </a:lvl2pPr>
            <a:lvl3pPr marL="850900" indent="0">
              <a:buNone/>
              <a:defRPr/>
            </a:lvl3pPr>
            <a:lvl4pPr marL="1371600" indent="0">
              <a:buNone/>
              <a:defRPr/>
            </a:lvl4pPr>
            <a:lvl5pPr marL="1828800" indent="0">
              <a:buNone/>
              <a:defRPr/>
            </a:lvl5pPr>
          </a:lstStyle>
          <a:p>
            <a:pPr lvl="0"/>
            <a:r>
              <a:rPr lang="it-IT" dirty="0"/>
              <a:t>TITLE PARAGRAPH</a:t>
            </a:r>
          </a:p>
        </p:txBody>
      </p:sp>
      <p:sp>
        <p:nvSpPr>
          <p:cNvPr id="17" name="Rettangolo 16"/>
          <p:cNvSpPr/>
          <p:nvPr userDrawn="1"/>
        </p:nvSpPr>
        <p:spPr>
          <a:xfrm>
            <a:off x="0" y="0"/>
            <a:ext cx="8413750" cy="28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630238" indent="0" algn="l"/>
            <a:endParaRPr lang="it-IT" sz="1200" dirty="0">
              <a:latin typeface="Open Sans"/>
              <a:cs typeface="Open Sans"/>
            </a:endParaRPr>
          </a:p>
        </p:txBody>
      </p:sp>
      <p:sp>
        <p:nvSpPr>
          <p:cNvPr id="18" name="Rettangolo 17"/>
          <p:cNvSpPr/>
          <p:nvPr userDrawn="1"/>
        </p:nvSpPr>
        <p:spPr>
          <a:xfrm>
            <a:off x="8413750" y="0"/>
            <a:ext cx="730250" cy="28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CasellaDiTesto 18"/>
          <p:cNvSpPr txBox="1"/>
          <p:nvPr userDrawn="1"/>
        </p:nvSpPr>
        <p:spPr>
          <a:xfrm>
            <a:off x="8413750" y="-1"/>
            <a:ext cx="730250" cy="288000"/>
          </a:xfrm>
          <a:prstGeom prst="rect">
            <a:avLst/>
          </a:prstGeom>
          <a:noFill/>
        </p:spPr>
        <p:txBody>
          <a:bodyPr wrap="square" rtlCol="0">
            <a:spAutoFit/>
          </a:bodyPr>
          <a:lstStyle/>
          <a:p>
            <a:pPr algn="ctr"/>
            <a:fld id="{B5804A31-E9A4-D945-9412-D4C8ED72CA60}" type="slidenum">
              <a:rPr lang="it-IT" sz="1000" smtClean="0">
                <a:solidFill>
                  <a:schemeClr val="bg1"/>
                </a:solidFill>
                <a:latin typeface="Open Sans"/>
                <a:cs typeface="Open Sans"/>
              </a:rPr>
              <a:t>‹#›</a:t>
            </a:fld>
            <a:endParaRPr lang="it-IT" sz="1000" dirty="0">
              <a:solidFill>
                <a:schemeClr val="bg1"/>
              </a:solidFill>
              <a:latin typeface="Open Sans"/>
              <a:cs typeface="Open Sans"/>
            </a:endParaRPr>
          </a:p>
        </p:txBody>
      </p:sp>
      <p:sp>
        <p:nvSpPr>
          <p:cNvPr id="20" name="Segnaposto testo 21"/>
          <p:cNvSpPr>
            <a:spLocks noGrp="1"/>
          </p:cNvSpPr>
          <p:nvPr>
            <p:ph type="body" sz="quarter" idx="10" hasCustomPrompt="1"/>
          </p:nvPr>
        </p:nvSpPr>
        <p:spPr>
          <a:xfrm>
            <a:off x="717553" y="67055"/>
            <a:ext cx="2997197" cy="153888"/>
          </a:xfrm>
        </p:spPr>
        <p:txBody>
          <a:bodyPr anchor="ctr" anchorCtr="0"/>
          <a:lstStyle>
            <a:lvl1pPr marL="0" indent="0">
              <a:buNone/>
              <a:defRPr sz="1000">
                <a:solidFill>
                  <a:schemeClr val="bg1"/>
                </a:solidFill>
                <a:latin typeface="Open Sans"/>
                <a:cs typeface="Open Sans"/>
              </a:defRPr>
            </a:lvl1pPr>
            <a:lvl2pPr marL="457200" indent="0">
              <a:buNone/>
              <a:defRPr/>
            </a:lvl2pPr>
            <a:lvl3pPr marL="850900" indent="0">
              <a:buNone/>
              <a:defRPr/>
            </a:lvl3pPr>
            <a:lvl4pPr marL="1371600" indent="0">
              <a:buNone/>
              <a:defRPr/>
            </a:lvl4pPr>
            <a:lvl5pPr marL="1828800" indent="0">
              <a:buNone/>
              <a:defRPr/>
            </a:lvl5pPr>
          </a:lstStyle>
          <a:p>
            <a:pPr lvl="0"/>
            <a:r>
              <a:rPr lang="it-IT" dirty="0"/>
              <a:t>CLICK TO EDIT CHAPTER TITLE</a:t>
            </a:r>
          </a:p>
        </p:txBody>
      </p:sp>
      <p:pic>
        <p:nvPicPr>
          <p:cNvPr id="12" name="Immagin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731" y="4192289"/>
            <a:ext cx="1316048" cy="666000"/>
          </a:xfrm>
          <a:prstGeom prst="rect">
            <a:avLst/>
          </a:prstGeom>
        </p:spPr>
      </p:pic>
    </p:spTree>
    <p:extLst>
      <p:ext uri="{BB962C8B-B14F-4D97-AF65-F5344CB8AC3E}">
        <p14:creationId xmlns:p14="http://schemas.microsoft.com/office/powerpoint/2010/main" val="358270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2788" y="571248"/>
            <a:ext cx="7584138" cy="463802"/>
          </a:xfrm>
        </p:spPr>
        <p:txBody>
          <a:bodyPr/>
          <a:lstStyle>
            <a:lvl1pPr>
              <a:lnSpc>
                <a:spcPts val="3500"/>
              </a:lnSpc>
              <a:defRPr sz="3000">
                <a:solidFill>
                  <a:schemeClr val="tx2"/>
                </a:solidFill>
              </a:defRPr>
            </a:lvl1pPr>
          </a:lstStyle>
          <a:p>
            <a:r>
              <a:rPr lang="en-US" dirty="0"/>
              <a:t>Bullet List</a:t>
            </a:r>
          </a:p>
        </p:txBody>
      </p:sp>
      <p:sp>
        <p:nvSpPr>
          <p:cNvPr id="3" name="Content Placeholder 2"/>
          <p:cNvSpPr>
            <a:spLocks noGrp="1"/>
          </p:cNvSpPr>
          <p:nvPr>
            <p:ph idx="1"/>
          </p:nvPr>
        </p:nvSpPr>
        <p:spPr>
          <a:xfrm>
            <a:off x="712788" y="1889522"/>
            <a:ext cx="7584138" cy="1261884"/>
          </a:xfrm>
        </p:spPr>
        <p:txBody>
          <a:bodyPr wrap="square" lIns="0" tIns="0" rIns="0" bIns="0">
            <a:spAutoFit/>
          </a:bodyPr>
          <a:lstStyle>
            <a:lvl1pPr>
              <a:buClr>
                <a:schemeClr val="tx2"/>
              </a:buClr>
              <a:defRPr sz="1300">
                <a:solidFill>
                  <a:schemeClr val="tx2"/>
                </a:solidFill>
                <a:latin typeface="Roboto Slab Regular"/>
                <a:cs typeface="Roboto Slab Regul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egnaposto testo 8"/>
          <p:cNvSpPr>
            <a:spLocks noGrp="1"/>
          </p:cNvSpPr>
          <p:nvPr userDrawn="1">
            <p:ph type="body" sz="quarter" idx="13" hasCustomPrompt="1"/>
          </p:nvPr>
        </p:nvSpPr>
        <p:spPr>
          <a:xfrm>
            <a:off x="717550" y="1307511"/>
            <a:ext cx="7766050" cy="215444"/>
          </a:xfrm>
        </p:spPr>
        <p:txBody>
          <a:bodyPr/>
          <a:lstStyle>
            <a:lvl1pPr marL="0" indent="0">
              <a:buNone/>
              <a:defRPr sz="1400">
                <a:latin typeface="Open Sans"/>
                <a:cs typeface="Open Sans"/>
              </a:defRPr>
            </a:lvl1pPr>
            <a:lvl2pPr marL="457200" indent="0">
              <a:buNone/>
              <a:defRPr sz="1500"/>
            </a:lvl2pPr>
            <a:lvl3pPr marL="850900" indent="0">
              <a:buNone/>
              <a:defRPr sz="1500"/>
            </a:lvl3pPr>
            <a:lvl4pPr marL="1371600" indent="0">
              <a:buNone/>
              <a:defRPr sz="1500"/>
            </a:lvl4pPr>
            <a:lvl5pPr marL="1828800" indent="0">
              <a:buNone/>
              <a:defRPr sz="1500"/>
            </a:lvl5pPr>
          </a:lstStyle>
          <a:p>
            <a:pPr lvl="0"/>
            <a:r>
              <a:rPr lang="it-IT" dirty="0" err="1"/>
              <a:t>Edit</a:t>
            </a:r>
            <a:r>
              <a:rPr lang="it-IT" dirty="0"/>
              <a:t> </a:t>
            </a:r>
            <a:r>
              <a:rPr lang="it-IT" dirty="0" err="1"/>
              <a:t>Standfirst</a:t>
            </a:r>
            <a:r>
              <a:rPr lang="it-IT" dirty="0"/>
              <a:t> text</a:t>
            </a:r>
          </a:p>
        </p:txBody>
      </p:sp>
      <p:sp>
        <p:nvSpPr>
          <p:cNvPr id="11" name="Rettangolo 10"/>
          <p:cNvSpPr/>
          <p:nvPr userDrawn="1"/>
        </p:nvSpPr>
        <p:spPr>
          <a:xfrm>
            <a:off x="0" y="0"/>
            <a:ext cx="8413750" cy="28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630238" indent="0" algn="l"/>
            <a:endParaRPr lang="it-IT" sz="1200" dirty="0">
              <a:latin typeface="Open Sans"/>
              <a:cs typeface="Open Sans"/>
            </a:endParaRPr>
          </a:p>
        </p:txBody>
      </p:sp>
      <p:sp>
        <p:nvSpPr>
          <p:cNvPr id="17" name="Rettangolo 16"/>
          <p:cNvSpPr/>
          <p:nvPr userDrawn="1"/>
        </p:nvSpPr>
        <p:spPr>
          <a:xfrm>
            <a:off x="8413750" y="0"/>
            <a:ext cx="730250" cy="28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CasellaDiTesto 17"/>
          <p:cNvSpPr txBox="1"/>
          <p:nvPr userDrawn="1"/>
        </p:nvSpPr>
        <p:spPr>
          <a:xfrm>
            <a:off x="8413750" y="-1"/>
            <a:ext cx="730250" cy="288000"/>
          </a:xfrm>
          <a:prstGeom prst="rect">
            <a:avLst/>
          </a:prstGeom>
          <a:noFill/>
        </p:spPr>
        <p:txBody>
          <a:bodyPr wrap="square" rtlCol="0">
            <a:spAutoFit/>
          </a:bodyPr>
          <a:lstStyle/>
          <a:p>
            <a:pPr algn="ctr"/>
            <a:fld id="{B5804A31-E9A4-D945-9412-D4C8ED72CA60}" type="slidenum">
              <a:rPr lang="it-IT" sz="1000" smtClean="0">
                <a:solidFill>
                  <a:schemeClr val="bg1"/>
                </a:solidFill>
                <a:latin typeface="Open Sans"/>
                <a:cs typeface="Open Sans"/>
              </a:rPr>
              <a:t>‹#›</a:t>
            </a:fld>
            <a:endParaRPr lang="it-IT" sz="1000" dirty="0">
              <a:solidFill>
                <a:schemeClr val="bg1"/>
              </a:solidFill>
              <a:latin typeface="Open Sans"/>
              <a:cs typeface="Open Sans"/>
            </a:endParaRPr>
          </a:p>
        </p:txBody>
      </p:sp>
      <p:sp>
        <p:nvSpPr>
          <p:cNvPr id="19" name="Segnaposto testo 21"/>
          <p:cNvSpPr>
            <a:spLocks noGrp="1"/>
          </p:cNvSpPr>
          <p:nvPr>
            <p:ph type="body" sz="quarter" idx="10" hasCustomPrompt="1"/>
          </p:nvPr>
        </p:nvSpPr>
        <p:spPr>
          <a:xfrm>
            <a:off x="717553" y="67055"/>
            <a:ext cx="2997197" cy="153888"/>
          </a:xfrm>
        </p:spPr>
        <p:txBody>
          <a:bodyPr anchor="ctr" anchorCtr="0"/>
          <a:lstStyle>
            <a:lvl1pPr marL="0" indent="0">
              <a:buNone/>
              <a:defRPr sz="1000">
                <a:solidFill>
                  <a:schemeClr val="bg1"/>
                </a:solidFill>
                <a:latin typeface="Open Sans"/>
                <a:cs typeface="Open Sans"/>
              </a:defRPr>
            </a:lvl1pPr>
            <a:lvl2pPr marL="457200" indent="0">
              <a:buNone/>
              <a:defRPr/>
            </a:lvl2pPr>
            <a:lvl3pPr marL="850900" indent="0">
              <a:buNone/>
              <a:defRPr/>
            </a:lvl3pPr>
            <a:lvl4pPr marL="1371600" indent="0">
              <a:buNone/>
              <a:defRPr/>
            </a:lvl4pPr>
            <a:lvl5pPr marL="1828800" indent="0">
              <a:buNone/>
              <a:defRPr/>
            </a:lvl5pPr>
          </a:lstStyle>
          <a:p>
            <a:pPr lvl="0"/>
            <a:r>
              <a:rPr lang="it-IT" dirty="0"/>
              <a:t>CLICK TO EDIT CHAPTER TITLE</a:t>
            </a:r>
          </a:p>
        </p:txBody>
      </p:sp>
      <p:pic>
        <p:nvPicPr>
          <p:cNvPr id="12" name="Immagin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731" y="4192289"/>
            <a:ext cx="1316048" cy="666000"/>
          </a:xfrm>
          <a:prstGeom prst="rect">
            <a:avLst/>
          </a:prstGeom>
        </p:spPr>
      </p:pic>
    </p:spTree>
    <p:extLst>
      <p:ext uri="{BB962C8B-B14F-4D97-AF65-F5344CB8AC3E}">
        <p14:creationId xmlns:p14="http://schemas.microsoft.com/office/powerpoint/2010/main" val="200480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ex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2790" y="575957"/>
            <a:ext cx="5552545" cy="463802"/>
          </a:xfrm>
        </p:spPr>
        <p:txBody>
          <a:bodyPr/>
          <a:lstStyle>
            <a:lvl1pPr>
              <a:lnSpc>
                <a:spcPts val="3500"/>
              </a:lnSpc>
              <a:defRPr sz="3000">
                <a:solidFill>
                  <a:srgbClr val="0046AD"/>
                </a:solidFill>
              </a:defRPr>
            </a:lvl1pPr>
          </a:lstStyle>
          <a:p>
            <a:r>
              <a:rPr lang="en-US" dirty="0"/>
              <a:t>Index Layout 1</a:t>
            </a:r>
          </a:p>
        </p:txBody>
      </p:sp>
      <p:sp>
        <p:nvSpPr>
          <p:cNvPr id="19" name="Segnaposto testo 18"/>
          <p:cNvSpPr>
            <a:spLocks noGrp="1"/>
          </p:cNvSpPr>
          <p:nvPr userDrawn="1">
            <p:ph type="body" sz="quarter" idx="11" hasCustomPrompt="1"/>
          </p:nvPr>
        </p:nvSpPr>
        <p:spPr>
          <a:xfrm>
            <a:off x="708028" y="1309758"/>
            <a:ext cx="3432175" cy="1261884"/>
          </a:xfrm>
        </p:spPr>
        <p:txBody>
          <a:bodyPr/>
          <a:lstStyle>
            <a:lvl1pPr marL="0" indent="0">
              <a:buNone/>
              <a:defRPr sz="1300" b="1">
                <a:latin typeface="Open Sans"/>
                <a:cs typeface="Open Sans"/>
              </a:defRPr>
            </a:lvl1pPr>
            <a:lvl2pPr marL="93663" indent="-93663">
              <a:spcAft>
                <a:spcPts val="1200"/>
              </a:spcAft>
              <a:buFont typeface="Arial"/>
              <a:buChar char="–"/>
              <a:defRPr sz="1200"/>
            </a:lvl2pPr>
            <a:lvl3pPr marL="541338" indent="-92075">
              <a:buClr>
                <a:schemeClr val="tx2"/>
              </a:buClr>
              <a:defRPr sz="1200"/>
            </a:lvl3pPr>
            <a:lvl4pPr marL="896938" indent="-177800">
              <a:defRPr sz="1000"/>
            </a:lvl4pPr>
            <a:lvl5pPr marL="896938" indent="-177800">
              <a:defRPr sz="1000"/>
            </a:lvl5pPr>
          </a:lstStyle>
          <a:p>
            <a:pPr lvl="0"/>
            <a:r>
              <a:rPr lang="it-IT" dirty="0"/>
              <a:t>CHAPTER TITLE</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4" name="Segnaposto testo 18"/>
          <p:cNvSpPr>
            <a:spLocks noGrp="1"/>
          </p:cNvSpPr>
          <p:nvPr userDrawn="1">
            <p:ph type="body" sz="quarter" idx="12" hasCustomPrompt="1"/>
          </p:nvPr>
        </p:nvSpPr>
        <p:spPr>
          <a:xfrm>
            <a:off x="4897441" y="1309758"/>
            <a:ext cx="3432175" cy="1184940"/>
          </a:xfrm>
        </p:spPr>
        <p:txBody>
          <a:bodyPr/>
          <a:lstStyle>
            <a:lvl1pPr marL="0" indent="0">
              <a:buNone/>
              <a:defRPr sz="1300" b="1">
                <a:latin typeface="Open Sans"/>
                <a:cs typeface="Open Sans"/>
              </a:defRPr>
            </a:lvl1pPr>
            <a:lvl2pPr marL="93663" indent="-93663">
              <a:buFont typeface="Arial"/>
              <a:buChar char="–"/>
              <a:defRPr sz="1200"/>
            </a:lvl2pPr>
            <a:lvl3pPr marL="541338" indent="-92075">
              <a:buClr>
                <a:schemeClr val="tx2"/>
              </a:buClr>
              <a:defRPr sz="1200"/>
            </a:lvl3pPr>
            <a:lvl4pPr marL="896938" indent="-177800">
              <a:defRPr sz="1000"/>
            </a:lvl4pPr>
            <a:lvl5pPr marL="896938" indent="-177800">
              <a:defRPr sz="1000"/>
            </a:lvl5pPr>
          </a:lstStyle>
          <a:p>
            <a:pPr lvl="0"/>
            <a:r>
              <a:rPr lang="it-IT" dirty="0"/>
              <a:t>CHAPTER TITLE</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0" name="Rettangolo 9"/>
          <p:cNvSpPr/>
          <p:nvPr userDrawn="1"/>
        </p:nvSpPr>
        <p:spPr>
          <a:xfrm>
            <a:off x="0" y="0"/>
            <a:ext cx="8413750" cy="28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630238" indent="0" algn="l"/>
            <a:endParaRPr lang="it-IT" sz="1200" dirty="0">
              <a:latin typeface="Open Sans"/>
              <a:cs typeface="Open Sans"/>
            </a:endParaRPr>
          </a:p>
        </p:txBody>
      </p:sp>
      <p:sp>
        <p:nvSpPr>
          <p:cNvPr id="12" name="Rettangolo 11"/>
          <p:cNvSpPr/>
          <p:nvPr userDrawn="1"/>
        </p:nvSpPr>
        <p:spPr>
          <a:xfrm>
            <a:off x="8413750" y="0"/>
            <a:ext cx="730250" cy="28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CasellaDiTesto 17"/>
          <p:cNvSpPr txBox="1"/>
          <p:nvPr userDrawn="1"/>
        </p:nvSpPr>
        <p:spPr>
          <a:xfrm>
            <a:off x="8413750" y="-1"/>
            <a:ext cx="730250" cy="288000"/>
          </a:xfrm>
          <a:prstGeom prst="rect">
            <a:avLst/>
          </a:prstGeom>
          <a:noFill/>
        </p:spPr>
        <p:txBody>
          <a:bodyPr wrap="square" rtlCol="0">
            <a:spAutoFit/>
          </a:bodyPr>
          <a:lstStyle/>
          <a:p>
            <a:pPr algn="ctr"/>
            <a:fld id="{B5804A31-E9A4-D945-9412-D4C8ED72CA60}" type="slidenum">
              <a:rPr lang="it-IT" sz="1000" smtClean="0">
                <a:solidFill>
                  <a:schemeClr val="bg1"/>
                </a:solidFill>
                <a:latin typeface="Open Sans"/>
                <a:cs typeface="Open Sans"/>
              </a:rPr>
              <a:t>‹#›</a:t>
            </a:fld>
            <a:endParaRPr lang="it-IT" sz="1000" dirty="0">
              <a:solidFill>
                <a:schemeClr val="bg1"/>
              </a:solidFill>
              <a:latin typeface="Open Sans"/>
              <a:cs typeface="Open Sans"/>
            </a:endParaRPr>
          </a:p>
        </p:txBody>
      </p:sp>
      <p:sp>
        <p:nvSpPr>
          <p:cNvPr id="20" name="Segnaposto testo 21"/>
          <p:cNvSpPr>
            <a:spLocks noGrp="1"/>
          </p:cNvSpPr>
          <p:nvPr>
            <p:ph type="body" sz="quarter" idx="10" hasCustomPrompt="1"/>
          </p:nvPr>
        </p:nvSpPr>
        <p:spPr>
          <a:xfrm>
            <a:off x="717553" y="67055"/>
            <a:ext cx="2997197" cy="153888"/>
          </a:xfrm>
        </p:spPr>
        <p:txBody>
          <a:bodyPr anchor="ctr" anchorCtr="0"/>
          <a:lstStyle>
            <a:lvl1pPr marL="0" indent="0">
              <a:buNone/>
              <a:defRPr sz="1000">
                <a:solidFill>
                  <a:schemeClr val="bg1"/>
                </a:solidFill>
                <a:latin typeface="Open Sans"/>
                <a:cs typeface="Open Sans"/>
              </a:defRPr>
            </a:lvl1pPr>
            <a:lvl2pPr marL="457200" indent="0">
              <a:buNone/>
              <a:defRPr/>
            </a:lvl2pPr>
            <a:lvl3pPr marL="850900" indent="0">
              <a:buNone/>
              <a:defRPr/>
            </a:lvl3pPr>
            <a:lvl4pPr marL="1371600" indent="0">
              <a:buNone/>
              <a:defRPr/>
            </a:lvl4pPr>
            <a:lvl5pPr marL="1828800" indent="0">
              <a:buNone/>
              <a:defRPr/>
            </a:lvl5pPr>
          </a:lstStyle>
          <a:p>
            <a:pPr lvl="0"/>
            <a:r>
              <a:rPr lang="it-IT" dirty="0"/>
              <a:t>CLICK TO EDIT CHAPTER TITLE</a:t>
            </a:r>
          </a:p>
        </p:txBody>
      </p:sp>
      <p:pic>
        <p:nvPicPr>
          <p:cNvPr id="13" name="Immagin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731" y="4192289"/>
            <a:ext cx="1316048" cy="666000"/>
          </a:xfrm>
          <a:prstGeom prst="rect">
            <a:avLst/>
          </a:prstGeom>
        </p:spPr>
      </p:pic>
    </p:spTree>
    <p:extLst>
      <p:ext uri="{BB962C8B-B14F-4D97-AF65-F5344CB8AC3E}">
        <p14:creationId xmlns:p14="http://schemas.microsoft.com/office/powerpoint/2010/main" val="226322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ex 2">
    <p:spTree>
      <p:nvGrpSpPr>
        <p:cNvPr id="1" name=""/>
        <p:cNvGrpSpPr/>
        <p:nvPr/>
      </p:nvGrpSpPr>
      <p:grpSpPr>
        <a:xfrm>
          <a:off x="0" y="0"/>
          <a:ext cx="0" cy="0"/>
          <a:chOff x="0" y="0"/>
          <a:chExt cx="0" cy="0"/>
        </a:xfrm>
      </p:grpSpPr>
      <p:sp>
        <p:nvSpPr>
          <p:cNvPr id="10" name="Rettangolo 9"/>
          <p:cNvSpPr/>
          <p:nvPr userDrawn="1"/>
        </p:nvSpPr>
        <p:spPr>
          <a:xfrm>
            <a:off x="-3175" y="207750"/>
            <a:ext cx="3296708" cy="4935750"/>
          </a:xfrm>
          <a:prstGeom prst="rect">
            <a:avLst/>
          </a:prstGeom>
          <a:solidFill>
            <a:srgbClr val="0065F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712790" y="597298"/>
            <a:ext cx="2419879" cy="876308"/>
          </a:xfrm>
        </p:spPr>
        <p:txBody>
          <a:bodyPr anchor="t" anchorCtr="0"/>
          <a:lstStyle>
            <a:lvl1pPr>
              <a:lnSpc>
                <a:spcPts val="3400"/>
              </a:lnSpc>
              <a:defRPr sz="3000">
                <a:solidFill>
                  <a:srgbClr val="FFFFFF"/>
                </a:solidFill>
              </a:defRPr>
            </a:lvl1pPr>
          </a:lstStyle>
          <a:p>
            <a:r>
              <a:rPr lang="en-US" dirty="0"/>
              <a:t>Index </a:t>
            </a:r>
            <a:br>
              <a:rPr lang="en-US" dirty="0"/>
            </a:br>
            <a:r>
              <a:rPr lang="en-US" dirty="0"/>
              <a:t>Layout 2</a:t>
            </a:r>
          </a:p>
        </p:txBody>
      </p:sp>
      <p:sp>
        <p:nvSpPr>
          <p:cNvPr id="16" name="Segnaposto testo 15"/>
          <p:cNvSpPr>
            <a:spLocks noGrp="1"/>
          </p:cNvSpPr>
          <p:nvPr userDrawn="1">
            <p:ph type="body" sz="quarter" idx="10"/>
          </p:nvPr>
        </p:nvSpPr>
        <p:spPr>
          <a:xfrm>
            <a:off x="712788" y="2297067"/>
            <a:ext cx="2487612" cy="400110"/>
          </a:xfrm>
        </p:spPr>
        <p:txBody>
          <a:bodyPr/>
          <a:lstStyle>
            <a:lvl1pPr marL="0" indent="0">
              <a:buNone/>
              <a:defRPr>
                <a:solidFill>
                  <a:srgbClr val="FFFFFF"/>
                </a:solidFill>
              </a:defRPr>
            </a:lvl1pPr>
          </a:lstStyle>
          <a:p>
            <a:pPr lvl="0"/>
            <a:r>
              <a:rPr lang="it-IT" dirty="0"/>
              <a:t>Fare clic per modificare gli stili del testo dello schema</a:t>
            </a:r>
          </a:p>
        </p:txBody>
      </p:sp>
      <p:sp>
        <p:nvSpPr>
          <p:cNvPr id="19" name="Segnaposto testo 18"/>
          <p:cNvSpPr>
            <a:spLocks noGrp="1"/>
          </p:cNvSpPr>
          <p:nvPr userDrawn="1">
            <p:ph type="body" sz="quarter" idx="11" hasCustomPrompt="1"/>
          </p:nvPr>
        </p:nvSpPr>
        <p:spPr>
          <a:xfrm>
            <a:off x="3638550" y="798666"/>
            <a:ext cx="4775200" cy="1215717"/>
          </a:xfrm>
        </p:spPr>
        <p:txBody>
          <a:bodyPr/>
          <a:lstStyle>
            <a:lvl1pPr marL="0" indent="0">
              <a:buNone/>
              <a:defRPr sz="1300" b="1">
                <a:latin typeface="Open Sans"/>
                <a:cs typeface="Open Sans"/>
              </a:defRPr>
            </a:lvl1pPr>
            <a:lvl2pPr marL="180975" indent="-180975">
              <a:buFont typeface="Arial"/>
              <a:buChar char="–"/>
              <a:defRPr sz="1300"/>
            </a:lvl2pPr>
            <a:lvl3pPr marL="541338" indent="-92075">
              <a:buClr>
                <a:schemeClr val="tx2"/>
              </a:buClr>
              <a:defRPr sz="1200"/>
            </a:lvl3pPr>
            <a:lvl4pPr marL="896938" indent="-177800">
              <a:defRPr sz="1000"/>
            </a:lvl4pPr>
            <a:lvl5pPr marL="896938" indent="-177800">
              <a:defRPr sz="1000"/>
            </a:lvl5pPr>
          </a:lstStyle>
          <a:p>
            <a:pPr lvl="0"/>
            <a:r>
              <a:rPr lang="it-IT" dirty="0"/>
              <a:t>CHAPTER TITLE</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2" name="Rettangolo 11"/>
          <p:cNvSpPr/>
          <p:nvPr userDrawn="1"/>
        </p:nvSpPr>
        <p:spPr>
          <a:xfrm>
            <a:off x="0" y="0"/>
            <a:ext cx="8413750" cy="28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630238" indent="0" algn="l"/>
            <a:endParaRPr lang="it-IT" sz="1200" dirty="0">
              <a:latin typeface="Open Sans"/>
              <a:cs typeface="Open Sans"/>
            </a:endParaRPr>
          </a:p>
        </p:txBody>
      </p:sp>
      <p:sp>
        <p:nvSpPr>
          <p:cNvPr id="13" name="Rettangolo 12"/>
          <p:cNvSpPr/>
          <p:nvPr userDrawn="1"/>
        </p:nvSpPr>
        <p:spPr>
          <a:xfrm>
            <a:off x="8413750" y="0"/>
            <a:ext cx="730250" cy="28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CasellaDiTesto 13"/>
          <p:cNvSpPr txBox="1"/>
          <p:nvPr userDrawn="1"/>
        </p:nvSpPr>
        <p:spPr>
          <a:xfrm>
            <a:off x="8413750" y="-1"/>
            <a:ext cx="730250" cy="288000"/>
          </a:xfrm>
          <a:prstGeom prst="rect">
            <a:avLst/>
          </a:prstGeom>
          <a:noFill/>
        </p:spPr>
        <p:txBody>
          <a:bodyPr wrap="square" rtlCol="0">
            <a:spAutoFit/>
          </a:bodyPr>
          <a:lstStyle/>
          <a:p>
            <a:pPr algn="ctr"/>
            <a:fld id="{B5804A31-E9A4-D945-9412-D4C8ED72CA60}" type="slidenum">
              <a:rPr lang="it-IT" sz="1000" smtClean="0">
                <a:solidFill>
                  <a:schemeClr val="bg1"/>
                </a:solidFill>
                <a:latin typeface="Open Sans"/>
                <a:cs typeface="Open Sans"/>
              </a:rPr>
              <a:t>‹#›</a:t>
            </a:fld>
            <a:endParaRPr lang="it-IT" sz="1000" dirty="0">
              <a:solidFill>
                <a:schemeClr val="bg1"/>
              </a:solidFill>
              <a:latin typeface="Open Sans"/>
              <a:cs typeface="Open Sans"/>
            </a:endParaRPr>
          </a:p>
        </p:txBody>
      </p:sp>
      <p:sp>
        <p:nvSpPr>
          <p:cNvPr id="15" name="Segnaposto testo 21"/>
          <p:cNvSpPr>
            <a:spLocks noGrp="1"/>
          </p:cNvSpPr>
          <p:nvPr>
            <p:ph type="body" sz="quarter" idx="12" hasCustomPrompt="1"/>
          </p:nvPr>
        </p:nvSpPr>
        <p:spPr>
          <a:xfrm>
            <a:off x="717553" y="53675"/>
            <a:ext cx="2997197" cy="153888"/>
          </a:xfrm>
        </p:spPr>
        <p:txBody>
          <a:bodyPr/>
          <a:lstStyle>
            <a:lvl1pPr marL="0" indent="0">
              <a:buNone/>
              <a:defRPr sz="1000">
                <a:solidFill>
                  <a:schemeClr val="bg1"/>
                </a:solidFill>
                <a:latin typeface="Open Sans"/>
                <a:cs typeface="Open Sans"/>
              </a:defRPr>
            </a:lvl1pPr>
            <a:lvl2pPr marL="457200" indent="0">
              <a:buNone/>
              <a:defRPr/>
            </a:lvl2pPr>
            <a:lvl3pPr marL="850900" indent="0">
              <a:buNone/>
              <a:defRPr/>
            </a:lvl3pPr>
            <a:lvl4pPr marL="1371600" indent="0">
              <a:buNone/>
              <a:defRPr/>
            </a:lvl4pPr>
            <a:lvl5pPr marL="1828800" indent="0">
              <a:buNone/>
              <a:defRPr/>
            </a:lvl5pPr>
          </a:lstStyle>
          <a:p>
            <a:pPr lvl="0"/>
            <a:r>
              <a:rPr lang="it-IT" dirty="0"/>
              <a:t>CLICK TO EDIT CHAPTER TITLE</a:t>
            </a:r>
          </a:p>
        </p:txBody>
      </p:sp>
      <p:pic>
        <p:nvPicPr>
          <p:cNvPr id="17" name="Immagin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0280" y="4182667"/>
            <a:ext cx="1312654" cy="664282"/>
          </a:xfrm>
          <a:prstGeom prst="rect">
            <a:avLst/>
          </a:prstGeom>
        </p:spPr>
      </p:pic>
    </p:spTree>
    <p:extLst>
      <p:ext uri="{BB962C8B-B14F-4D97-AF65-F5344CB8AC3E}">
        <p14:creationId xmlns:p14="http://schemas.microsoft.com/office/powerpoint/2010/main" val="374322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Divider Blu">
    <p:bg>
      <p:bgPr>
        <a:gradFill flip="none" rotWithShape="1">
          <a:gsLst>
            <a:gs pos="28000">
              <a:schemeClr val="tx2"/>
            </a:gs>
            <a:gs pos="100000">
              <a:schemeClr val="tx2">
                <a:lumMod val="5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6423" y="2281761"/>
            <a:ext cx="7772400" cy="353943"/>
          </a:xfrm>
        </p:spPr>
        <p:txBody>
          <a:bodyPr anchor="t"/>
          <a:lstStyle>
            <a:lvl1pPr algn="r">
              <a:defRPr sz="2300" b="1" cap="all" spc="100">
                <a:solidFill>
                  <a:srgbClr val="FFFFFF"/>
                </a:solidFill>
              </a:defRPr>
            </a:lvl1pPr>
          </a:lstStyle>
          <a:p>
            <a:r>
              <a:rPr lang="en-US" dirty="0"/>
              <a:t>Click to edit Master title style-divider</a:t>
            </a:r>
          </a:p>
        </p:txBody>
      </p:sp>
      <p:sp>
        <p:nvSpPr>
          <p:cNvPr id="3" name="Text Placeholder 2"/>
          <p:cNvSpPr>
            <a:spLocks noGrp="1"/>
          </p:cNvSpPr>
          <p:nvPr>
            <p:ph type="body" idx="1" hasCustomPrompt="1"/>
          </p:nvPr>
        </p:nvSpPr>
        <p:spPr>
          <a:xfrm>
            <a:off x="995363" y="1036150"/>
            <a:ext cx="7772400" cy="1231106"/>
          </a:xfrm>
        </p:spPr>
        <p:txBody>
          <a:bodyPr lIns="0" tIns="0" rIns="0" bIns="0" anchor="b" anchorCtr="0">
            <a:spAutoFit/>
          </a:bodyPr>
          <a:lstStyle>
            <a:lvl1pPr marL="0" indent="0" algn="r">
              <a:buNone/>
              <a:defRPr sz="8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0.0</a:t>
            </a:r>
          </a:p>
        </p:txBody>
      </p:sp>
      <p:pic>
        <p:nvPicPr>
          <p:cNvPr id="6" name="Immagin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0280" y="4182667"/>
            <a:ext cx="1312654" cy="664282"/>
          </a:xfrm>
          <a:prstGeom prst="rect">
            <a:avLst/>
          </a:prstGeom>
        </p:spPr>
      </p:pic>
    </p:spTree>
    <p:extLst>
      <p:ext uri="{BB962C8B-B14F-4D97-AF65-F5344CB8AC3E}">
        <p14:creationId xmlns:p14="http://schemas.microsoft.com/office/powerpoint/2010/main" val="1122394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17553" y="573385"/>
            <a:ext cx="8229600" cy="461665"/>
          </a:xfrm>
          <a:prstGeom prst="rect">
            <a:avLst/>
          </a:prstGeom>
        </p:spPr>
        <p:txBody>
          <a:bodyPr vert="horz" lIns="0" tIns="0" rIns="0" bIns="0" rtlCol="0" anchor="b" anchorCtr="0">
            <a:spAutoFit/>
          </a:bodyPr>
          <a:lstStyle/>
          <a:p>
            <a:r>
              <a:rPr lang="en-US" dirty="0"/>
              <a:t>Click to edit Master title style</a:t>
            </a:r>
          </a:p>
        </p:txBody>
      </p:sp>
      <p:sp>
        <p:nvSpPr>
          <p:cNvPr id="3" name="Text Placeholder 2"/>
          <p:cNvSpPr>
            <a:spLocks noGrp="1"/>
          </p:cNvSpPr>
          <p:nvPr>
            <p:ph type="body" idx="1"/>
          </p:nvPr>
        </p:nvSpPr>
        <p:spPr>
          <a:xfrm>
            <a:off x="712792" y="1298575"/>
            <a:ext cx="7523547" cy="1246495"/>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79" r:id="rId2"/>
    <p:sldLayoutId id="2147493461" r:id="rId3"/>
    <p:sldLayoutId id="2147493457" r:id="rId4"/>
    <p:sldLayoutId id="2147493480" r:id="rId5"/>
    <p:sldLayoutId id="2147493474" r:id="rId6"/>
    <p:sldLayoutId id="2147493470" r:id="rId7"/>
    <p:sldLayoutId id="2147493469" r:id="rId8"/>
    <p:sldLayoutId id="2147493458" r:id="rId9"/>
    <p:sldLayoutId id="2147493460" r:id="rId10"/>
    <p:sldLayoutId id="2147493467" r:id="rId11"/>
    <p:sldLayoutId id="2147493468" r:id="rId12"/>
    <p:sldLayoutId id="2147493459" r:id="rId13"/>
    <p:sldLayoutId id="2147493475" r:id="rId14"/>
    <p:sldLayoutId id="2147493465" r:id="rId15"/>
    <p:sldLayoutId id="2147493471" r:id="rId16"/>
    <p:sldLayoutId id="2147493472" r:id="rId17"/>
    <p:sldLayoutId id="2147493473" r:id="rId18"/>
    <p:sldLayoutId id="2147493476" r:id="rId19"/>
    <p:sldLayoutId id="2147493477" r:id="rId20"/>
    <p:sldLayoutId id="2147493463" r:id="rId21"/>
    <p:sldLayoutId id="2147493464" r:id="rId22"/>
    <p:sldLayoutId id="2147493478" r:id="rId23"/>
  </p:sldLayoutIdLst>
  <p:txStyles>
    <p:titleStyle>
      <a:lvl1pPr algn="l" defTabSz="457200" rtl="0" eaLnBrk="1" latinLnBrk="0" hangingPunct="1">
        <a:spcBef>
          <a:spcPct val="0"/>
        </a:spcBef>
        <a:buNone/>
        <a:defRPr sz="3000" kern="1200">
          <a:solidFill>
            <a:schemeClr val="tx2"/>
          </a:solidFill>
          <a:latin typeface="Open Sans"/>
          <a:ea typeface="+mj-ea"/>
          <a:cs typeface="Open Sans"/>
        </a:defRPr>
      </a:lvl1pPr>
    </p:titleStyle>
    <p:bodyStyle>
      <a:lvl1pPr marL="268288" indent="-268288" algn="l" defTabSz="457200" rtl="0" eaLnBrk="1" latinLnBrk="0" hangingPunct="1">
        <a:spcBef>
          <a:spcPts val="0"/>
        </a:spcBef>
        <a:spcAft>
          <a:spcPts val="600"/>
        </a:spcAft>
        <a:buClr>
          <a:schemeClr val="tx2"/>
        </a:buClr>
        <a:buSzPct val="110000"/>
        <a:buFont typeface="Lucida Grande"/>
        <a:buChar char="—"/>
        <a:defRPr sz="1300" kern="1200">
          <a:solidFill>
            <a:schemeClr val="tx1"/>
          </a:solidFill>
          <a:latin typeface="Roboto Slab Light"/>
          <a:ea typeface="+mn-ea"/>
          <a:cs typeface="Roboto Slab Light"/>
        </a:defRPr>
      </a:lvl1pPr>
      <a:lvl2pPr marL="630238" indent="-173038" algn="l" defTabSz="457200" rtl="0" eaLnBrk="1" latinLnBrk="0" hangingPunct="1">
        <a:spcBef>
          <a:spcPts val="0"/>
        </a:spcBef>
        <a:spcAft>
          <a:spcPts val="600"/>
        </a:spcAft>
        <a:buClr>
          <a:schemeClr val="tx2"/>
        </a:buClr>
        <a:buSzPct val="110000"/>
        <a:buFont typeface="Arial"/>
        <a:buChar char="•"/>
        <a:defRPr sz="1200" kern="1200">
          <a:solidFill>
            <a:schemeClr val="tx1"/>
          </a:solidFill>
          <a:latin typeface="Roboto Slab Light"/>
          <a:ea typeface="+mn-ea"/>
          <a:cs typeface="Roboto Slab Light"/>
        </a:defRPr>
      </a:lvl2pPr>
      <a:lvl3pPr marL="987425" indent="-136525" algn="l" defTabSz="457200" rtl="0" eaLnBrk="1" latinLnBrk="0" hangingPunct="1">
        <a:spcBef>
          <a:spcPts val="0"/>
        </a:spcBef>
        <a:spcAft>
          <a:spcPts val="600"/>
        </a:spcAft>
        <a:buFont typeface="Lucida Grande"/>
        <a:buChar char="‑"/>
        <a:defRPr sz="1200" kern="1200">
          <a:solidFill>
            <a:schemeClr val="tx1"/>
          </a:solidFill>
          <a:latin typeface="Roboto Slab Light"/>
          <a:ea typeface="+mn-ea"/>
          <a:cs typeface="Roboto Slab Light"/>
        </a:defRPr>
      </a:lvl3pPr>
      <a:lvl4pPr marL="1525588" indent="-153988" algn="l" defTabSz="457200" rtl="0" eaLnBrk="1" latinLnBrk="0" hangingPunct="1">
        <a:spcBef>
          <a:spcPts val="0"/>
        </a:spcBef>
        <a:spcAft>
          <a:spcPts val="600"/>
        </a:spcAft>
        <a:buFont typeface="Arial"/>
        <a:buChar char="–"/>
        <a:defRPr sz="1200" kern="1200">
          <a:solidFill>
            <a:schemeClr val="tx1"/>
          </a:solidFill>
          <a:latin typeface="Roboto Slab Light"/>
          <a:ea typeface="+mn-ea"/>
          <a:cs typeface="Roboto Slab Light"/>
        </a:defRPr>
      </a:lvl4pPr>
      <a:lvl5pPr marL="1973263" indent="-144463" algn="l" defTabSz="457200" rtl="0" eaLnBrk="1" latinLnBrk="0" hangingPunct="1">
        <a:spcBef>
          <a:spcPts val="0"/>
        </a:spcBef>
        <a:spcAft>
          <a:spcPts val="600"/>
        </a:spcAft>
        <a:buFont typeface="Arial"/>
        <a:buChar char="»"/>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 TargetMode="External"/><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30459" y="518954"/>
            <a:ext cx="8794595" cy="1107996"/>
          </a:xfrm>
        </p:spPr>
        <p:txBody>
          <a:bodyPr/>
          <a:lstStyle/>
          <a:p>
            <a:r>
              <a:rPr lang="it-IT" sz="2400" dirty="0"/>
              <a:t>LECTIO INAUGURALIS</a:t>
            </a:r>
            <a:br>
              <a:rPr lang="it-IT" sz="2400" dirty="0"/>
            </a:br>
            <a:r>
              <a:rPr lang="it-IT" sz="2400" dirty="0"/>
              <a:t>ACHILLE E GIULIA BOROLI CHAIR IN EUROPEAN STUDIES</a:t>
            </a:r>
          </a:p>
        </p:txBody>
      </p:sp>
      <p:sp>
        <p:nvSpPr>
          <p:cNvPr id="4" name="Segnaposto testo 3"/>
          <p:cNvSpPr>
            <a:spLocks noGrp="1"/>
          </p:cNvSpPr>
          <p:nvPr>
            <p:ph type="body" sz="quarter" idx="13"/>
          </p:nvPr>
        </p:nvSpPr>
        <p:spPr>
          <a:xfrm>
            <a:off x="289932" y="3811770"/>
            <a:ext cx="7766050" cy="215444"/>
          </a:xfrm>
        </p:spPr>
        <p:txBody>
          <a:bodyPr/>
          <a:lstStyle/>
          <a:p>
            <a:r>
              <a:rPr lang="en-US" sz="1400" dirty="0" smtClean="0"/>
              <a:t>Milan, 6 May 2019</a:t>
            </a:r>
            <a:endParaRPr lang="it-IT" sz="1400" dirty="0"/>
          </a:p>
        </p:txBody>
      </p:sp>
      <p:sp>
        <p:nvSpPr>
          <p:cNvPr id="7" name="Segnaposto testo 7"/>
          <p:cNvSpPr>
            <a:spLocks noGrp="1"/>
          </p:cNvSpPr>
          <p:nvPr>
            <p:ph type="body" sz="quarter" idx="10"/>
          </p:nvPr>
        </p:nvSpPr>
        <p:spPr>
          <a:xfrm>
            <a:off x="516833" y="1524142"/>
            <a:ext cx="2997197" cy="153888"/>
          </a:xfrm>
        </p:spPr>
        <p:txBody>
          <a:bodyPr/>
          <a:lstStyle/>
          <a:p>
            <a:r>
              <a:rPr lang="en-US" dirty="0" smtClean="0"/>
              <a:t>YOUR NAME</a:t>
            </a:r>
            <a:endParaRPr lang="it-IT" dirty="0"/>
          </a:p>
        </p:txBody>
      </p:sp>
      <p:sp>
        <p:nvSpPr>
          <p:cNvPr id="6" name="Text Placeholder 5"/>
          <p:cNvSpPr>
            <a:spLocks noGrp="1"/>
          </p:cNvSpPr>
          <p:nvPr>
            <p:ph type="body" idx="1"/>
          </p:nvPr>
        </p:nvSpPr>
        <p:spPr>
          <a:xfrm>
            <a:off x="178420" y="2287055"/>
            <a:ext cx="8846634" cy="738664"/>
          </a:xfrm>
        </p:spPr>
        <p:txBody>
          <a:bodyPr/>
          <a:lstStyle/>
          <a:p>
            <a:r>
              <a:rPr lang="en-US" sz="2400" dirty="0">
                <a:solidFill>
                  <a:schemeClr val="accent5">
                    <a:lumMod val="75000"/>
                  </a:schemeClr>
                </a:solidFill>
              </a:rPr>
              <a:t>THE </a:t>
            </a:r>
            <a:r>
              <a:rPr lang="en-US" sz="2400" dirty="0" smtClean="0">
                <a:solidFill>
                  <a:schemeClr val="accent5">
                    <a:lumMod val="75000"/>
                  </a:schemeClr>
                </a:solidFill>
              </a:rPr>
              <a:t>ECONOMIC GEOGRAPHY OF EUROPEAN </a:t>
            </a:r>
            <a:r>
              <a:rPr lang="en-US" sz="2400" dirty="0">
                <a:solidFill>
                  <a:schemeClr val="accent5">
                    <a:lumMod val="75000"/>
                  </a:schemeClr>
                </a:solidFill>
              </a:rPr>
              <a:t>NATIONALISM</a:t>
            </a:r>
          </a:p>
        </p:txBody>
      </p:sp>
      <p:sp>
        <p:nvSpPr>
          <p:cNvPr id="9"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spTree>
    <p:extLst>
      <p:ext uri="{BB962C8B-B14F-4D97-AF65-F5344CB8AC3E}">
        <p14:creationId xmlns:p14="http://schemas.microsoft.com/office/powerpoint/2010/main" val="37758383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2788" y="429309"/>
            <a:ext cx="8229600" cy="461665"/>
          </a:xfrm>
        </p:spPr>
        <p:txBody>
          <a:bodyPr/>
          <a:lstStyle/>
          <a:p>
            <a:r>
              <a:rPr lang="en-US" dirty="0" smtClean="0"/>
              <a:t>“Votes without frontiers”</a:t>
            </a:r>
            <a:endParaRPr lang="it-IT" sz="2000" dirty="0"/>
          </a:p>
        </p:txBody>
      </p:sp>
      <p:sp>
        <p:nvSpPr>
          <p:cNvPr id="4" name="Segnaposto testo 3"/>
          <p:cNvSpPr>
            <a:spLocks noGrp="1"/>
          </p:cNvSpPr>
          <p:nvPr>
            <p:ph type="body" sz="quarter" idx="13"/>
          </p:nvPr>
        </p:nvSpPr>
        <p:spPr>
          <a:xfrm>
            <a:off x="431180" y="993779"/>
            <a:ext cx="8052420" cy="4154984"/>
          </a:xfrm>
        </p:spPr>
        <p:txBody>
          <a:bodyPr/>
          <a:lstStyle/>
          <a:p>
            <a:pPr marL="285750" indent="-285750">
              <a:buFont typeface="Arial" panose="020B0604020202020204" pitchFamily="34" charset="0"/>
              <a:buChar char="•"/>
            </a:pPr>
            <a:r>
              <a:rPr lang="en-US" sz="2000" dirty="0" smtClean="0"/>
              <a:t>The next European </a:t>
            </a:r>
            <a:r>
              <a:rPr lang="en-US" sz="2000" dirty="0"/>
              <a:t>Parliament elections </a:t>
            </a:r>
            <a:r>
              <a:rPr lang="en-US" sz="2000" dirty="0" smtClean="0"/>
              <a:t>will </a:t>
            </a:r>
            <a:r>
              <a:rPr lang="en-US" sz="2000" dirty="0"/>
              <a:t>be the </a:t>
            </a:r>
            <a:r>
              <a:rPr lang="en-US" sz="2000" b="1" dirty="0" smtClean="0"/>
              <a:t>most European </a:t>
            </a:r>
            <a:r>
              <a:rPr lang="en-US" sz="2000" dirty="0" smtClean="0"/>
              <a:t>yet (</a:t>
            </a:r>
            <a:r>
              <a:rPr lang="en-US" sz="2000" dirty="0"/>
              <a:t>The Economist, </a:t>
            </a:r>
            <a:r>
              <a:rPr lang="en-US" sz="2000" dirty="0" smtClean="0"/>
              <a:t>27 April 2019</a:t>
            </a:r>
            <a:r>
              <a:rPr lang="en-US" sz="2000" dirty="0"/>
              <a:t>)</a:t>
            </a:r>
            <a:endParaRPr lang="en-US" sz="2000" dirty="0" smtClean="0"/>
          </a:p>
          <a:p>
            <a:pPr marL="285750" indent="-285750">
              <a:buFont typeface="Arial" panose="020B0604020202020204" pitchFamily="34" charset="0"/>
              <a:buChar char="•"/>
            </a:pPr>
            <a:r>
              <a:rPr lang="en-US" sz="2000" dirty="0" smtClean="0"/>
              <a:t>Events over </a:t>
            </a:r>
            <a:r>
              <a:rPr lang="en-US" sz="2000" dirty="0"/>
              <a:t>the 2014 to 2019 parliamentary term </a:t>
            </a:r>
            <a:r>
              <a:rPr lang="en-US" sz="2000" dirty="0" smtClean="0"/>
              <a:t>have emphasized </a:t>
            </a:r>
            <a:r>
              <a:rPr lang="en-US" sz="2000" dirty="0"/>
              <a:t>Europe’s </a:t>
            </a:r>
            <a:r>
              <a:rPr lang="en-US" sz="2000" b="1" dirty="0"/>
              <a:t>interdependence</a:t>
            </a:r>
            <a:r>
              <a:rPr lang="en-US" sz="2000" dirty="0"/>
              <a:t> and </a:t>
            </a:r>
            <a:r>
              <a:rPr lang="en-US" sz="2000" dirty="0" smtClean="0"/>
              <a:t>the </a:t>
            </a:r>
            <a:r>
              <a:rPr lang="en-US" sz="2000" dirty="0"/>
              <a:t>role of </a:t>
            </a:r>
            <a:r>
              <a:rPr lang="en-US" sz="2000" dirty="0" smtClean="0"/>
              <a:t>pan-European politics:</a:t>
            </a:r>
          </a:p>
          <a:p>
            <a:pPr marL="742950" lvl="1" indent="-285750">
              <a:buFont typeface="Arial" panose="020B0604020202020204" pitchFamily="34" charset="0"/>
              <a:buChar char="•"/>
            </a:pPr>
            <a:r>
              <a:rPr lang="en-US" sz="1800" dirty="0" smtClean="0"/>
              <a:t>Migration crisis</a:t>
            </a:r>
          </a:p>
          <a:p>
            <a:pPr marL="742950" lvl="1" indent="-285750">
              <a:buFont typeface="Arial" panose="020B0604020202020204" pitchFamily="34" charset="0"/>
              <a:buChar char="•"/>
            </a:pPr>
            <a:r>
              <a:rPr lang="en-US" sz="1800" dirty="0" smtClean="0"/>
              <a:t>Terrorist attacks</a:t>
            </a:r>
          </a:p>
          <a:p>
            <a:pPr marL="742950" lvl="1" indent="-285750">
              <a:buFont typeface="Arial" panose="020B0604020202020204" pitchFamily="34" charset="0"/>
              <a:buChar char="•"/>
            </a:pPr>
            <a:r>
              <a:rPr lang="en-US" sz="1800" dirty="0" err="1" smtClean="0"/>
              <a:t>Brexit</a:t>
            </a:r>
            <a:r>
              <a:rPr lang="en-US" sz="1800" dirty="0" smtClean="0"/>
              <a:t>, US new protectionism, and the rise of China</a:t>
            </a:r>
          </a:p>
          <a:p>
            <a:pPr marL="742950" lvl="1" indent="-285750">
              <a:buFont typeface="Arial" panose="020B0604020202020204" pitchFamily="34" charset="0"/>
              <a:buChar char="•"/>
            </a:pPr>
            <a:r>
              <a:rPr lang="en-US" sz="1800" dirty="0" smtClean="0"/>
              <a:t>Pro- </a:t>
            </a:r>
            <a:r>
              <a:rPr lang="en-US" sz="1800" dirty="0"/>
              <a:t>and anti-migration demonstrations, </a:t>
            </a:r>
            <a:r>
              <a:rPr lang="en-US" sz="1800" dirty="0" smtClean="0"/>
              <a:t>anti-establishment protests and </a:t>
            </a:r>
            <a:r>
              <a:rPr lang="en-US" sz="1800" dirty="0"/>
              <a:t>environmentalist </a:t>
            </a:r>
            <a:r>
              <a:rPr lang="en-US" sz="1800" dirty="0" smtClean="0"/>
              <a:t>gatherings</a:t>
            </a:r>
          </a:p>
          <a:p>
            <a:pPr marL="742950" lvl="1" indent="-285750">
              <a:buFont typeface="Arial" panose="020B0604020202020204" pitchFamily="34" charset="0"/>
              <a:buChar char="•"/>
            </a:pPr>
            <a:endParaRPr lang="en-US" sz="1800" dirty="0" smtClean="0"/>
          </a:p>
          <a:p>
            <a:pPr marL="742950" lvl="1" indent="-285750">
              <a:buFont typeface="Arial" panose="020B0604020202020204" pitchFamily="34" charset="0"/>
              <a:buChar char="•"/>
            </a:pPr>
            <a:endParaRPr lang="en-US" sz="2100" dirty="0" smtClean="0"/>
          </a:p>
          <a:p>
            <a:pPr marL="742950" lvl="1" indent="-285750">
              <a:buFont typeface="Arial" panose="020B0604020202020204" pitchFamily="34" charset="0"/>
              <a:buChar char="•"/>
            </a:pPr>
            <a:endParaRPr lang="en-US" sz="2100" dirty="0" smtClean="0"/>
          </a:p>
        </p:txBody>
      </p:sp>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spTree>
    <p:extLst>
      <p:ext uri="{BB962C8B-B14F-4D97-AF65-F5344CB8AC3E}">
        <p14:creationId xmlns:p14="http://schemas.microsoft.com/office/powerpoint/2010/main" val="32003523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quarter" idx="13"/>
          </p:nvPr>
        </p:nvSpPr>
        <p:spPr>
          <a:xfrm>
            <a:off x="431180" y="1038385"/>
            <a:ext cx="8052420" cy="3770263"/>
          </a:xfrm>
        </p:spPr>
        <p:txBody>
          <a:bodyPr/>
          <a:lstStyle/>
          <a:p>
            <a:pPr marL="285750" indent="-285750">
              <a:buFont typeface="Arial" panose="020B0604020202020204" pitchFamily="34" charset="0"/>
              <a:buChar char="•"/>
            </a:pPr>
            <a:r>
              <a:rPr lang="en-US" sz="2000" dirty="0" smtClean="0"/>
              <a:t>Threats and crises </a:t>
            </a:r>
            <a:r>
              <a:rPr lang="en-US" sz="2000" dirty="0"/>
              <a:t>have increased the EU’s </a:t>
            </a:r>
            <a:r>
              <a:rPr lang="en-US" sz="2000" dirty="0" smtClean="0"/>
              <a:t>salience</a:t>
            </a:r>
            <a:r>
              <a:rPr lang="en-US" sz="2000" dirty="0" smtClean="0"/>
              <a:t>, making </a:t>
            </a:r>
            <a:r>
              <a:rPr lang="en-US" sz="2000" dirty="0"/>
              <a:t>the notion of “</a:t>
            </a:r>
            <a:r>
              <a:rPr lang="en-US" sz="2000" b="1" dirty="0"/>
              <a:t>a Europe that protects</a:t>
            </a:r>
            <a:r>
              <a:rPr lang="en-US" sz="2000" dirty="0"/>
              <a:t>” more appealing</a:t>
            </a:r>
            <a:endParaRPr lang="en-US" sz="2000" dirty="0" smtClean="0"/>
          </a:p>
          <a:p>
            <a:pPr marL="285750" indent="-285750">
              <a:buFont typeface="Arial" panose="020B0604020202020204" pitchFamily="34" charset="0"/>
              <a:buChar char="•"/>
            </a:pPr>
            <a:r>
              <a:rPr lang="en-US" sz="2000" dirty="0" smtClean="0"/>
              <a:t>This “</a:t>
            </a:r>
            <a:r>
              <a:rPr lang="en-US" sz="2000" dirty="0" err="1" smtClean="0"/>
              <a:t>europeanisation</a:t>
            </a:r>
            <a:r>
              <a:rPr lang="en-US" sz="2000" dirty="0" smtClean="0"/>
              <a:t>” of the public debate </a:t>
            </a:r>
            <a:r>
              <a:rPr lang="en-US" sz="2000" dirty="0"/>
              <a:t>is most </a:t>
            </a:r>
            <a:r>
              <a:rPr lang="en-US" sz="2000" dirty="0" smtClean="0"/>
              <a:t>advanced </a:t>
            </a:r>
            <a:r>
              <a:rPr lang="en-US" sz="2000" dirty="0"/>
              <a:t>among </a:t>
            </a:r>
            <a:r>
              <a:rPr lang="en-US" sz="2000" b="1" dirty="0"/>
              <a:t>nationalists and </a:t>
            </a:r>
            <a:r>
              <a:rPr lang="en-US" sz="2000" b="1" dirty="0" smtClean="0"/>
              <a:t>populists</a:t>
            </a:r>
            <a:r>
              <a:rPr lang="en-US" sz="2000" dirty="0" smtClean="0"/>
              <a:t>. However:</a:t>
            </a:r>
          </a:p>
          <a:p>
            <a:pPr marL="742950" lvl="1" indent="-285750">
              <a:buFont typeface="Arial" panose="020B0604020202020204" pitchFamily="34" charset="0"/>
              <a:buChar char="•"/>
            </a:pPr>
            <a:r>
              <a:rPr lang="en-US" sz="1900" dirty="0" err="1" smtClean="0"/>
              <a:t>Brexit</a:t>
            </a:r>
            <a:r>
              <a:rPr lang="en-US" sz="1900" dirty="0" smtClean="0"/>
              <a:t> has refocused Eurosceptic energies </a:t>
            </a:r>
            <a:r>
              <a:rPr lang="en-US" sz="1900" b="1" dirty="0"/>
              <a:t>away from </a:t>
            </a:r>
            <a:r>
              <a:rPr lang="en-US" sz="1900" b="1" dirty="0" smtClean="0"/>
              <a:t>quitting </a:t>
            </a:r>
            <a:r>
              <a:rPr lang="en-US" sz="1900" dirty="0"/>
              <a:t>towards changing the </a:t>
            </a:r>
            <a:r>
              <a:rPr lang="en-US" sz="1900" dirty="0" smtClean="0"/>
              <a:t>EU from within</a:t>
            </a:r>
          </a:p>
          <a:p>
            <a:pPr marL="742950" lvl="1" indent="-285750">
              <a:buFont typeface="Arial" panose="020B0604020202020204" pitchFamily="34" charset="0"/>
              <a:buChar char="•"/>
            </a:pPr>
            <a:r>
              <a:rPr lang="en-US" sz="1900" dirty="0" smtClean="0"/>
              <a:t>Support </a:t>
            </a:r>
            <a:r>
              <a:rPr lang="en-US" sz="1900" dirty="0"/>
              <a:t>for </a:t>
            </a:r>
            <a:r>
              <a:rPr lang="en-US" sz="1900" b="1" dirty="0"/>
              <a:t>membership</a:t>
            </a:r>
            <a:r>
              <a:rPr lang="en-US" sz="1900" dirty="0"/>
              <a:t> has risen across the </a:t>
            </a:r>
            <a:r>
              <a:rPr lang="en-US" sz="1900" dirty="0" smtClean="0"/>
              <a:t>EU</a:t>
            </a:r>
          </a:p>
          <a:p>
            <a:pPr marL="742950" lvl="1" indent="-285750">
              <a:buFont typeface="Arial" panose="020B0604020202020204" pitchFamily="34" charset="0"/>
              <a:buChar char="•"/>
            </a:pPr>
            <a:r>
              <a:rPr lang="en-US" sz="1900" dirty="0" smtClean="0"/>
              <a:t>Growing </a:t>
            </a:r>
            <a:r>
              <a:rPr lang="en-US" sz="1900" b="1" dirty="0"/>
              <a:t>counter-mobilization</a:t>
            </a:r>
            <a:r>
              <a:rPr lang="en-US" sz="1900" dirty="0"/>
              <a:t> of pro-European </a:t>
            </a:r>
            <a:r>
              <a:rPr lang="en-US" sz="1900" dirty="0" smtClean="0"/>
              <a:t>voters who “no longer take the EU for granted” (ECFR)</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it-IT" sz="2000" dirty="0"/>
          </a:p>
        </p:txBody>
      </p:sp>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sp>
        <p:nvSpPr>
          <p:cNvPr id="7" name="Titolo 1"/>
          <p:cNvSpPr>
            <a:spLocks noGrp="1"/>
          </p:cNvSpPr>
          <p:nvPr>
            <p:ph type="title"/>
          </p:nvPr>
        </p:nvSpPr>
        <p:spPr>
          <a:xfrm>
            <a:off x="712788" y="429309"/>
            <a:ext cx="8229600" cy="461665"/>
          </a:xfrm>
        </p:spPr>
        <p:txBody>
          <a:bodyPr/>
          <a:lstStyle/>
          <a:p>
            <a:r>
              <a:rPr lang="en-US" dirty="0" smtClean="0"/>
              <a:t>“Votes without frontiers</a:t>
            </a:r>
            <a:r>
              <a:rPr lang="en-US" dirty="0" smtClean="0"/>
              <a:t>” (cont.)</a:t>
            </a:r>
            <a:endParaRPr lang="it-IT" sz="2000" dirty="0"/>
          </a:p>
        </p:txBody>
      </p:sp>
    </p:spTree>
    <p:extLst>
      <p:ext uri="{BB962C8B-B14F-4D97-AF65-F5344CB8AC3E}">
        <p14:creationId xmlns:p14="http://schemas.microsoft.com/office/powerpoint/2010/main" val="10294150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2788" y="444177"/>
            <a:ext cx="8229600" cy="461665"/>
          </a:xfrm>
        </p:spPr>
        <p:txBody>
          <a:bodyPr/>
          <a:lstStyle/>
          <a:p>
            <a:r>
              <a:rPr lang="en-US" dirty="0" smtClean="0"/>
              <a:t>People </a:t>
            </a:r>
            <a:r>
              <a:rPr lang="en-US" dirty="0" smtClean="0"/>
              <a:t>vs. </a:t>
            </a:r>
            <a:r>
              <a:rPr lang="en-US" dirty="0" smtClean="0"/>
              <a:t>the elites</a:t>
            </a:r>
            <a:endParaRPr lang="it-IT" dirty="0"/>
          </a:p>
        </p:txBody>
      </p:sp>
      <p:sp>
        <p:nvSpPr>
          <p:cNvPr id="4" name="Segnaposto testo 3"/>
          <p:cNvSpPr>
            <a:spLocks noGrp="1"/>
          </p:cNvSpPr>
          <p:nvPr>
            <p:ph type="body" sz="quarter" idx="13"/>
          </p:nvPr>
        </p:nvSpPr>
        <p:spPr>
          <a:xfrm>
            <a:off x="431180" y="1097780"/>
            <a:ext cx="8052420" cy="3416320"/>
          </a:xfrm>
        </p:spPr>
        <p:txBody>
          <a:bodyPr/>
          <a:lstStyle/>
          <a:p>
            <a:pPr marL="285750" indent="-285750">
              <a:buFont typeface="Arial" panose="020B0604020202020204" pitchFamily="34" charset="0"/>
              <a:buChar char="•"/>
            </a:pPr>
            <a:r>
              <a:rPr lang="it-IT" sz="2000" dirty="0" smtClean="0"/>
              <a:t>In the UK the Brexit vote has been interpreted as a vote of the “</a:t>
            </a:r>
            <a:r>
              <a:rPr lang="it-IT" sz="2000" b="1" dirty="0" smtClean="0"/>
              <a:t>have nots</a:t>
            </a:r>
            <a:r>
              <a:rPr lang="it-IT" sz="2000" dirty="0" smtClean="0"/>
              <a:t>” against the “</a:t>
            </a:r>
            <a:r>
              <a:rPr lang="it-IT" sz="2000" b="1" dirty="0" smtClean="0"/>
              <a:t>haves</a:t>
            </a:r>
            <a:r>
              <a:rPr lang="it-IT" sz="2000" dirty="0" smtClean="0"/>
              <a:t>” triggered by populist rethoric and strategy</a:t>
            </a:r>
          </a:p>
          <a:p>
            <a:pPr marL="285750" indent="-285750">
              <a:buFont typeface="Arial" panose="020B0604020202020204" pitchFamily="34" charset="0"/>
              <a:buChar char="•"/>
            </a:pPr>
            <a:r>
              <a:rPr lang="it-IT" sz="2000" dirty="0" smtClean="0"/>
              <a:t>Those who disproportionately voted Leave are those who feel trapped by an economic and social system controlled by “</a:t>
            </a:r>
            <a:r>
              <a:rPr lang="it-IT" sz="2000" b="1" dirty="0" smtClean="0"/>
              <a:t>amoral elites</a:t>
            </a:r>
            <a:r>
              <a:rPr lang="it-IT" sz="2000" dirty="0" smtClean="0"/>
              <a:t>” (in London and</a:t>
            </a:r>
            <a:r>
              <a:rPr lang="it-IT" sz="2000" dirty="0"/>
              <a:t> </a:t>
            </a:r>
            <a:r>
              <a:rPr lang="it-IT" sz="2000" dirty="0" smtClean="0"/>
              <a:t>Brussels) that:</a:t>
            </a:r>
          </a:p>
          <a:p>
            <a:pPr marL="742950" lvl="1" indent="-285750">
              <a:buFont typeface="Arial" panose="020B0604020202020204" pitchFamily="34" charset="0"/>
              <a:buChar char="•"/>
            </a:pPr>
            <a:r>
              <a:rPr lang="it-IT" sz="1800" dirty="0" smtClean="0">
                <a:latin typeface="+mj-lt"/>
              </a:rPr>
              <a:t>Apply the rules of </a:t>
            </a:r>
            <a:r>
              <a:rPr lang="it-IT" sz="1800" b="1" dirty="0" smtClean="0">
                <a:latin typeface="+mj-lt"/>
              </a:rPr>
              <a:t>fair play </a:t>
            </a:r>
            <a:r>
              <a:rPr lang="it-IT" sz="1800" dirty="0" smtClean="0">
                <a:latin typeface="+mj-lt"/>
              </a:rPr>
              <a:t>only among themselves</a:t>
            </a:r>
          </a:p>
          <a:p>
            <a:pPr marL="742950" lvl="1" indent="-285750">
              <a:buFont typeface="Arial" panose="020B0604020202020204" pitchFamily="34" charset="0"/>
              <a:buChar char="•"/>
            </a:pPr>
            <a:r>
              <a:rPr lang="it-IT" sz="1800" dirty="0" smtClean="0">
                <a:latin typeface="+mj-lt"/>
              </a:rPr>
              <a:t>Raise entry barriers to outsiders (</a:t>
            </a:r>
            <a:r>
              <a:rPr lang="it-IT" sz="1800" dirty="0" smtClean="0"/>
              <a:t>“</a:t>
            </a:r>
            <a:r>
              <a:rPr lang="it-IT" sz="1800" dirty="0" smtClean="0">
                <a:latin typeface="+mj-lt"/>
              </a:rPr>
              <a:t>broken </a:t>
            </a:r>
            <a:r>
              <a:rPr lang="it-IT" sz="1800" b="1" dirty="0" smtClean="0">
                <a:latin typeface="+mj-lt"/>
              </a:rPr>
              <a:t>social elevator</a:t>
            </a:r>
            <a:r>
              <a:rPr lang="it-IT" sz="1800" dirty="0" smtClean="0"/>
              <a:t>”</a:t>
            </a:r>
            <a:r>
              <a:rPr lang="it-IT" sz="1800" dirty="0" smtClean="0">
                <a:latin typeface="+mj-lt"/>
              </a:rPr>
              <a:t>)</a:t>
            </a:r>
          </a:p>
          <a:p>
            <a:pPr marL="742950" lvl="1" indent="-285750">
              <a:buFont typeface="Arial" panose="020B0604020202020204" pitchFamily="34" charset="0"/>
              <a:buChar char="•"/>
            </a:pPr>
            <a:r>
              <a:rPr lang="it-IT" sz="1800" dirty="0" smtClean="0">
                <a:latin typeface="+mj-lt"/>
              </a:rPr>
              <a:t>Dodge taxation thanks </a:t>
            </a:r>
            <a:r>
              <a:rPr lang="it-IT" sz="1800" dirty="0" smtClean="0">
                <a:latin typeface="+mj-lt"/>
              </a:rPr>
              <a:t>to </a:t>
            </a:r>
            <a:r>
              <a:rPr lang="it-IT" sz="1800" dirty="0" smtClean="0">
                <a:latin typeface="+mj-lt"/>
              </a:rPr>
              <a:t>privileged access to </a:t>
            </a:r>
            <a:r>
              <a:rPr lang="it-IT" sz="1800" dirty="0"/>
              <a:t>“</a:t>
            </a:r>
            <a:r>
              <a:rPr lang="it-IT" sz="1800" b="1" dirty="0" smtClean="0">
                <a:latin typeface="+mj-lt"/>
              </a:rPr>
              <a:t>tax havens</a:t>
            </a:r>
            <a:r>
              <a:rPr lang="it-IT" sz="1800" dirty="0" smtClean="0"/>
              <a:t>”</a:t>
            </a:r>
          </a:p>
          <a:p>
            <a:pPr marL="742950" lvl="1" indent="-285750">
              <a:buFont typeface="Arial" panose="020B0604020202020204" pitchFamily="34" charset="0"/>
              <a:buChar char="•"/>
            </a:pPr>
            <a:r>
              <a:rPr lang="it-IT" sz="1800" dirty="0"/>
              <a:t>Appropriate all the </a:t>
            </a:r>
            <a:r>
              <a:rPr lang="it-IT" sz="1800" b="1" dirty="0"/>
              <a:t>benefits </a:t>
            </a:r>
            <a:r>
              <a:rPr lang="it-IT" sz="1800" dirty="0"/>
              <a:t>of globalization and technological </a:t>
            </a:r>
            <a:r>
              <a:rPr lang="it-IT" sz="1800" dirty="0" smtClean="0"/>
              <a:t>change</a:t>
            </a:r>
            <a:r>
              <a:rPr lang="it-IT" sz="1800" dirty="0" smtClean="0">
                <a:latin typeface="+mj-lt"/>
              </a:rPr>
              <a:t> </a:t>
            </a:r>
          </a:p>
          <a:p>
            <a:pPr marL="285750" indent="-285750">
              <a:buFont typeface="Arial" panose="020B0604020202020204" pitchFamily="34" charset="0"/>
              <a:buChar char="•"/>
            </a:pPr>
            <a:endParaRPr lang="it-IT" sz="2000" dirty="0"/>
          </a:p>
        </p:txBody>
      </p:sp>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spTree>
    <p:extLst>
      <p:ext uri="{BB962C8B-B14F-4D97-AF65-F5344CB8AC3E}">
        <p14:creationId xmlns:p14="http://schemas.microsoft.com/office/powerpoint/2010/main" val="31028681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2788" y="421875"/>
            <a:ext cx="8229600" cy="461665"/>
          </a:xfrm>
        </p:spPr>
        <p:txBody>
          <a:bodyPr/>
          <a:lstStyle/>
          <a:p>
            <a:r>
              <a:rPr lang="en-US" dirty="0" smtClean="0"/>
              <a:t>The economic geography of discontent</a:t>
            </a:r>
            <a:endParaRPr lang="it-IT" dirty="0"/>
          </a:p>
        </p:txBody>
      </p:sp>
      <p:sp>
        <p:nvSpPr>
          <p:cNvPr id="4" name="Segnaposto testo 3"/>
          <p:cNvSpPr>
            <a:spLocks noGrp="1"/>
          </p:cNvSpPr>
          <p:nvPr>
            <p:ph type="body" sz="quarter" idx="13"/>
          </p:nvPr>
        </p:nvSpPr>
        <p:spPr>
          <a:xfrm>
            <a:off x="431180" y="1142383"/>
            <a:ext cx="8052420" cy="3185487"/>
          </a:xfrm>
        </p:spPr>
        <p:txBody>
          <a:bodyPr/>
          <a:lstStyle/>
          <a:p>
            <a:pPr marL="285750" indent="-285750">
              <a:buFont typeface="Arial" panose="020B0604020202020204" pitchFamily="34" charset="0"/>
              <a:buChar char="•"/>
            </a:pPr>
            <a:r>
              <a:rPr lang="it-IT" sz="2000" dirty="0" smtClean="0"/>
              <a:t>Econometric analysis reveals that the Brexit vote </a:t>
            </a:r>
            <a:r>
              <a:rPr lang="it-IT" sz="2000" dirty="0" smtClean="0"/>
              <a:t>was </a:t>
            </a:r>
            <a:r>
              <a:rPr lang="it-IT" sz="2000" dirty="0" smtClean="0"/>
              <a:t>indeed a vote </a:t>
            </a:r>
            <a:r>
              <a:rPr lang="it-IT" sz="2000" b="1" dirty="0" smtClean="0"/>
              <a:t>against globalization </a:t>
            </a:r>
            <a:r>
              <a:rPr lang="it-IT" sz="2000" dirty="0" smtClean="0"/>
              <a:t>(measured as a “China Shock”: imports from non-European low wage countries)</a:t>
            </a:r>
          </a:p>
          <a:p>
            <a:pPr marL="285750" indent="-285750">
              <a:buFont typeface="Arial" panose="020B0604020202020204" pitchFamily="34" charset="0"/>
              <a:buChar char="•"/>
            </a:pPr>
            <a:r>
              <a:rPr lang="it-IT" sz="2000" dirty="0" smtClean="0"/>
              <a:t>A protest vote by those who feel their regions have experienced only the </a:t>
            </a:r>
            <a:r>
              <a:rPr lang="it-IT" sz="2000" b="1" dirty="0" smtClean="0"/>
              <a:t>costs of </a:t>
            </a:r>
            <a:r>
              <a:rPr lang="it-IT" sz="2000" b="1" dirty="0" smtClean="0"/>
              <a:t>the current wave</a:t>
            </a:r>
            <a:r>
              <a:rPr lang="it-IT" sz="2000" dirty="0" smtClean="0"/>
              <a:t> of globalization: </a:t>
            </a:r>
            <a:endParaRPr lang="it-IT" sz="2000" dirty="0" smtClean="0"/>
          </a:p>
          <a:p>
            <a:pPr marL="742950" lvl="1" indent="-285750">
              <a:buFont typeface="Arial" panose="020B0604020202020204" pitchFamily="34" charset="0"/>
              <a:buChar char="•"/>
            </a:pPr>
            <a:r>
              <a:rPr lang="it-IT" sz="1800" dirty="0" smtClean="0"/>
              <a:t>Foreign competition, factory closures, persistent unemployment, stagnating purchasing power, deteriorating infrastructures and public services, rising social exclusion, brain drain, dwindling local tradition and identity, growing uncertainty about the future</a:t>
            </a:r>
          </a:p>
          <a:p>
            <a:pPr marL="285750" indent="-285750">
              <a:buFont typeface="Arial" panose="020B0604020202020204" pitchFamily="34" charset="0"/>
              <a:buChar char="•"/>
            </a:pPr>
            <a:endParaRPr lang="it-IT" sz="2000" dirty="0"/>
          </a:p>
        </p:txBody>
      </p:sp>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spTree>
    <p:extLst>
      <p:ext uri="{BB962C8B-B14F-4D97-AF65-F5344CB8AC3E}">
        <p14:creationId xmlns:p14="http://schemas.microsoft.com/office/powerpoint/2010/main" val="29276998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2788" y="414441"/>
            <a:ext cx="8229600" cy="461665"/>
          </a:xfrm>
        </p:spPr>
        <p:txBody>
          <a:bodyPr/>
          <a:lstStyle/>
          <a:p>
            <a:r>
              <a:rPr lang="en-US" dirty="0" smtClean="0"/>
              <a:t>The </a:t>
            </a:r>
            <a:r>
              <a:rPr lang="en-US" dirty="0"/>
              <a:t>e</a:t>
            </a:r>
            <a:r>
              <a:rPr lang="en-US" dirty="0" smtClean="0"/>
              <a:t>conomic geography of discontent (cont.)</a:t>
            </a:r>
            <a:endParaRPr lang="it-IT" dirty="0"/>
          </a:p>
        </p:txBody>
      </p:sp>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sp>
        <p:nvSpPr>
          <p:cNvPr id="3" name="Text Placeholder 2"/>
          <p:cNvSpPr>
            <a:spLocks noGrp="1"/>
          </p:cNvSpPr>
          <p:nvPr>
            <p:ph type="body" sz="quarter" idx="13"/>
          </p:nvPr>
        </p:nvSpPr>
        <p:spPr>
          <a:xfrm>
            <a:off x="712788" y="4501867"/>
            <a:ext cx="7766050" cy="215444"/>
          </a:xfrm>
        </p:spPr>
        <p:txBody>
          <a:bodyPr/>
          <a:lstStyle/>
          <a:p>
            <a:pPr algn="ctr"/>
            <a:r>
              <a:rPr lang="en-US" dirty="0" smtClean="0">
                <a:solidFill>
                  <a:srgbClr val="FF0000"/>
                </a:solidFill>
              </a:rPr>
              <a:t>UK Map of the “China shock”  – Nuts 3 (Colantone and </a:t>
            </a:r>
            <a:r>
              <a:rPr lang="en-US" dirty="0" err="1" smtClean="0">
                <a:solidFill>
                  <a:srgbClr val="FF0000"/>
                </a:solidFill>
              </a:rPr>
              <a:t>Stanig</a:t>
            </a:r>
            <a:r>
              <a:rPr lang="en-US" dirty="0" smtClean="0">
                <a:solidFill>
                  <a:srgbClr val="FF0000"/>
                </a:solidFill>
              </a:rPr>
              <a:t>, 2018a)</a:t>
            </a:r>
            <a:endParaRPr lang="en-US" dirty="0">
              <a:solidFill>
                <a:srgbClr val="FF0000"/>
              </a:solidFill>
            </a:endParaRPr>
          </a:p>
        </p:txBody>
      </p:sp>
      <p:pic>
        <p:nvPicPr>
          <p:cNvPr id="6" name="Picture 5"/>
          <p:cNvPicPr>
            <a:picLocks noChangeAspect="1"/>
          </p:cNvPicPr>
          <p:nvPr/>
        </p:nvPicPr>
        <p:blipFill>
          <a:blip r:embed="rId3"/>
          <a:stretch>
            <a:fillRect/>
          </a:stretch>
        </p:blipFill>
        <p:spPr>
          <a:xfrm>
            <a:off x="2705328" y="883920"/>
            <a:ext cx="3427840" cy="3606108"/>
          </a:xfrm>
          <a:prstGeom prst="rect">
            <a:avLst/>
          </a:prstGeom>
        </p:spPr>
      </p:pic>
    </p:spTree>
    <p:extLst>
      <p:ext uri="{BB962C8B-B14F-4D97-AF65-F5344CB8AC3E}">
        <p14:creationId xmlns:p14="http://schemas.microsoft.com/office/powerpoint/2010/main" val="15920631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2788" y="414441"/>
            <a:ext cx="8229600" cy="461665"/>
          </a:xfrm>
        </p:spPr>
        <p:txBody>
          <a:bodyPr/>
          <a:lstStyle/>
          <a:p>
            <a:r>
              <a:rPr lang="en-US" dirty="0" smtClean="0"/>
              <a:t>The </a:t>
            </a:r>
            <a:r>
              <a:rPr lang="en-US" dirty="0"/>
              <a:t>e</a:t>
            </a:r>
            <a:r>
              <a:rPr lang="en-US" dirty="0" smtClean="0"/>
              <a:t>conomic geography of discontent (cont.)</a:t>
            </a:r>
            <a:endParaRPr lang="it-IT" dirty="0"/>
          </a:p>
        </p:txBody>
      </p:sp>
      <p:sp>
        <p:nvSpPr>
          <p:cNvPr id="4" name="Segnaposto testo 3"/>
          <p:cNvSpPr>
            <a:spLocks noGrp="1"/>
          </p:cNvSpPr>
          <p:nvPr>
            <p:ph type="body" sz="quarter" idx="13"/>
          </p:nvPr>
        </p:nvSpPr>
        <p:spPr>
          <a:xfrm>
            <a:off x="431180" y="1001134"/>
            <a:ext cx="8052420" cy="3308598"/>
          </a:xfrm>
        </p:spPr>
        <p:txBody>
          <a:bodyPr/>
          <a:lstStyle/>
          <a:p>
            <a:pPr marL="285750" indent="-285750">
              <a:buFont typeface="Arial" panose="020B0604020202020204" pitchFamily="34" charset="0"/>
              <a:buChar char="•"/>
            </a:pPr>
            <a:r>
              <a:rPr lang="it-IT" sz="2000" dirty="0" smtClean="0"/>
              <a:t>The </a:t>
            </a:r>
            <a:r>
              <a:rPr lang="it-IT" sz="2000" b="1" dirty="0" smtClean="0"/>
              <a:t>unequal distribution </a:t>
            </a:r>
            <a:r>
              <a:rPr lang="it-IT" sz="2000" dirty="0" smtClean="0"/>
              <a:t>of the costs and benefits of globalization also explains the rise of the “radical right” in continental Europe</a:t>
            </a:r>
            <a:endParaRPr lang="it-IT" sz="2000" dirty="0"/>
          </a:p>
          <a:p>
            <a:pPr marL="285750" indent="-285750">
              <a:buFont typeface="Arial" panose="020B0604020202020204" pitchFamily="34" charset="0"/>
              <a:buChar char="•"/>
            </a:pPr>
            <a:r>
              <a:rPr lang="it-IT" sz="2000" dirty="0" smtClean="0"/>
              <a:t>The </a:t>
            </a:r>
            <a:r>
              <a:rPr lang="it-IT" sz="2000" dirty="0" smtClean="0"/>
              <a:t>areas hit harder by the “China shock” are those where electoral support grew more for the </a:t>
            </a:r>
            <a:r>
              <a:rPr lang="it-IT" sz="2000" b="1" dirty="0" smtClean="0"/>
              <a:t>protectionist </a:t>
            </a:r>
            <a:r>
              <a:rPr lang="it-IT" sz="2000" b="1" dirty="0" smtClean="0"/>
              <a:t>right </a:t>
            </a:r>
            <a:r>
              <a:rPr lang="it-IT" sz="2000" dirty="0" smtClean="0"/>
              <a:t>and fell more for the liberal left</a:t>
            </a:r>
          </a:p>
          <a:p>
            <a:pPr marL="285750" indent="-285750">
              <a:buFont typeface="Arial" panose="020B0604020202020204" pitchFamily="34" charset="0"/>
              <a:buChar char="•"/>
            </a:pPr>
            <a:r>
              <a:rPr lang="it-IT" sz="2000" dirty="0" smtClean="0"/>
              <a:t>Support for the liberal right and the protectionist left were largely </a:t>
            </a:r>
            <a:r>
              <a:rPr lang="it-IT" sz="2000" dirty="0" smtClean="0"/>
              <a:t>unaffected</a:t>
            </a:r>
          </a:p>
          <a:p>
            <a:pPr marL="285750" indent="-285750">
              <a:buFont typeface="Arial" panose="020B0604020202020204" pitchFamily="34" charset="0"/>
              <a:buChar char="•"/>
            </a:pPr>
            <a:r>
              <a:rPr lang="it-IT" sz="2000" dirty="0" smtClean="0"/>
              <a:t>As the “</a:t>
            </a:r>
            <a:r>
              <a:rPr lang="it-IT" sz="2000" b="1" dirty="0" smtClean="0"/>
              <a:t>reactive redistribution</a:t>
            </a:r>
            <a:r>
              <a:rPr lang="it-IT" sz="2000" dirty="0" smtClean="0"/>
              <a:t>” of </a:t>
            </a:r>
            <a:r>
              <a:rPr lang="it-IT" sz="2000" dirty="0"/>
              <a:t>the costs and benefits of </a:t>
            </a:r>
            <a:r>
              <a:rPr lang="it-IT" sz="2000" dirty="0" smtClean="0"/>
              <a:t>globalization have not worked, people ask for “</a:t>
            </a:r>
            <a:r>
              <a:rPr lang="it-IT" sz="2000" b="1" dirty="0" smtClean="0"/>
              <a:t>preventive protection</a:t>
            </a:r>
            <a:r>
              <a:rPr lang="it-IT" sz="2000" dirty="0" smtClean="0"/>
              <a:t>” </a:t>
            </a:r>
            <a:endParaRPr lang="it-IT" sz="2000" dirty="0"/>
          </a:p>
        </p:txBody>
      </p:sp>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spTree>
    <p:extLst>
      <p:ext uri="{BB962C8B-B14F-4D97-AF65-F5344CB8AC3E}">
        <p14:creationId xmlns:p14="http://schemas.microsoft.com/office/powerpoint/2010/main" val="2012699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2788" y="414441"/>
            <a:ext cx="8229600" cy="461665"/>
          </a:xfrm>
        </p:spPr>
        <p:txBody>
          <a:bodyPr/>
          <a:lstStyle/>
          <a:p>
            <a:r>
              <a:rPr lang="en-US" dirty="0" smtClean="0"/>
              <a:t>The </a:t>
            </a:r>
            <a:r>
              <a:rPr lang="en-US" dirty="0"/>
              <a:t>e</a:t>
            </a:r>
            <a:r>
              <a:rPr lang="en-US" dirty="0" smtClean="0"/>
              <a:t>conomic geography of discontent (cont.)</a:t>
            </a:r>
            <a:endParaRPr lang="it-IT" dirty="0"/>
          </a:p>
        </p:txBody>
      </p:sp>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sp>
        <p:nvSpPr>
          <p:cNvPr id="3" name="Text Placeholder 2"/>
          <p:cNvSpPr>
            <a:spLocks noGrp="1"/>
          </p:cNvSpPr>
          <p:nvPr>
            <p:ph type="body" sz="quarter" idx="13"/>
          </p:nvPr>
        </p:nvSpPr>
        <p:spPr>
          <a:xfrm>
            <a:off x="712788" y="4501867"/>
            <a:ext cx="7766050" cy="215444"/>
          </a:xfrm>
        </p:spPr>
        <p:txBody>
          <a:bodyPr/>
          <a:lstStyle/>
          <a:p>
            <a:pPr algn="ctr"/>
            <a:r>
              <a:rPr lang="en-US" dirty="0" smtClean="0">
                <a:solidFill>
                  <a:srgbClr val="FF0000"/>
                </a:solidFill>
              </a:rPr>
              <a:t>EU Map of the “China shock”  – Nuts 3 (Colantone and </a:t>
            </a:r>
            <a:r>
              <a:rPr lang="en-US" dirty="0" err="1" smtClean="0">
                <a:solidFill>
                  <a:srgbClr val="FF0000"/>
                </a:solidFill>
              </a:rPr>
              <a:t>Stanig</a:t>
            </a:r>
            <a:r>
              <a:rPr lang="en-US" dirty="0" smtClean="0">
                <a:solidFill>
                  <a:srgbClr val="FF0000"/>
                </a:solidFill>
              </a:rPr>
              <a:t>, 2018b)</a:t>
            </a:r>
            <a:endParaRPr lang="en-US" dirty="0">
              <a:solidFill>
                <a:srgbClr val="FF0000"/>
              </a:solidFill>
            </a:endParaRPr>
          </a:p>
        </p:txBody>
      </p:sp>
      <p:pic>
        <p:nvPicPr>
          <p:cNvPr id="5" name="Picture 4"/>
          <p:cNvPicPr>
            <a:picLocks noChangeAspect="1"/>
          </p:cNvPicPr>
          <p:nvPr/>
        </p:nvPicPr>
        <p:blipFill>
          <a:blip r:embed="rId3"/>
          <a:stretch>
            <a:fillRect/>
          </a:stretch>
        </p:blipFill>
        <p:spPr>
          <a:xfrm>
            <a:off x="2497837" y="883822"/>
            <a:ext cx="3999607" cy="3506227"/>
          </a:xfrm>
          <a:prstGeom prst="rect">
            <a:avLst/>
          </a:prstGeom>
        </p:spPr>
      </p:pic>
    </p:spTree>
    <p:extLst>
      <p:ext uri="{BB962C8B-B14F-4D97-AF65-F5344CB8AC3E}">
        <p14:creationId xmlns:p14="http://schemas.microsoft.com/office/powerpoint/2010/main" val="13610158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2788" y="414441"/>
            <a:ext cx="8229600" cy="461665"/>
          </a:xfrm>
        </p:spPr>
        <p:txBody>
          <a:bodyPr/>
          <a:lstStyle/>
          <a:p>
            <a:r>
              <a:rPr lang="en-US" dirty="0" smtClean="0"/>
              <a:t>From the China shock to the East wind</a:t>
            </a:r>
            <a:endParaRPr lang="it-IT" dirty="0"/>
          </a:p>
        </p:txBody>
      </p:sp>
      <p:sp>
        <p:nvSpPr>
          <p:cNvPr id="4" name="Segnaposto testo 3"/>
          <p:cNvSpPr>
            <a:spLocks noGrp="1"/>
          </p:cNvSpPr>
          <p:nvPr>
            <p:ph type="body" sz="quarter" idx="13"/>
          </p:nvPr>
        </p:nvSpPr>
        <p:spPr>
          <a:xfrm>
            <a:off x="431180" y="1023437"/>
            <a:ext cx="8052420" cy="3308598"/>
          </a:xfrm>
        </p:spPr>
        <p:txBody>
          <a:bodyPr/>
          <a:lstStyle/>
          <a:p>
            <a:pPr marL="285750" indent="-285750">
              <a:buFont typeface="Arial" panose="020B0604020202020204" pitchFamily="34" charset="0"/>
              <a:buChar char="•"/>
            </a:pPr>
            <a:r>
              <a:rPr lang="it-IT" sz="2000" dirty="0" smtClean="0"/>
              <a:t>Regions voting more for radical right are not only those hit by the “China shock</a:t>
            </a:r>
            <a:r>
              <a:rPr lang="it-IT" sz="2000" dirty="0"/>
              <a:t>”</a:t>
            </a:r>
            <a:r>
              <a:rPr lang="it-IT" sz="2000" dirty="0" smtClean="0"/>
              <a:t> but also those on which the </a:t>
            </a:r>
            <a:r>
              <a:rPr lang="it-IT" sz="2000" b="1" dirty="0" smtClean="0"/>
              <a:t>enlargement</a:t>
            </a:r>
            <a:r>
              <a:rPr lang="it-IT" sz="2000" dirty="0" smtClean="0"/>
              <a:t> of the EU had stronger impact </a:t>
            </a:r>
          </a:p>
          <a:p>
            <a:pPr marL="285750" indent="-285750">
              <a:buFont typeface="Arial" panose="020B0604020202020204" pitchFamily="34" charset="0"/>
              <a:buChar char="•"/>
            </a:pPr>
            <a:r>
              <a:rPr lang="it-IT" sz="2000" dirty="0" smtClean="0"/>
              <a:t>From </a:t>
            </a:r>
            <a:r>
              <a:rPr lang="it-IT" sz="2000" dirty="0"/>
              <a:t>2004 </a:t>
            </a:r>
            <a:r>
              <a:rPr lang="it-IT" sz="2000" dirty="0" smtClean="0"/>
              <a:t>to 2007, the EU added </a:t>
            </a:r>
            <a:r>
              <a:rPr lang="it-IT" sz="2000" b="1" dirty="0" smtClean="0"/>
              <a:t>12 Eastern countries </a:t>
            </a:r>
            <a:r>
              <a:rPr lang="it-IT" sz="2000" dirty="0" smtClean="0"/>
              <a:t>to its 15 members</a:t>
            </a:r>
          </a:p>
          <a:p>
            <a:pPr marL="285750" indent="-285750">
              <a:buFont typeface="Arial" panose="020B0604020202020204" pitchFamily="34" charset="0"/>
              <a:buChar char="•"/>
            </a:pPr>
            <a:r>
              <a:rPr lang="it-IT" sz="2000" dirty="0" smtClean="0"/>
              <a:t>The “East wind” started blowing from the new to </a:t>
            </a:r>
            <a:r>
              <a:rPr lang="it-IT" sz="2000" dirty="0" smtClean="0"/>
              <a:t>the </a:t>
            </a:r>
            <a:r>
              <a:rPr lang="it-IT" sz="2000" dirty="0" smtClean="0"/>
              <a:t>old members with </a:t>
            </a:r>
            <a:r>
              <a:rPr lang="it-IT" sz="2000" dirty="0" smtClean="0"/>
              <a:t>growing </a:t>
            </a:r>
            <a:r>
              <a:rPr lang="it-IT" sz="2000" b="1" dirty="0" smtClean="0"/>
              <a:t>imports from European low wage countries  </a:t>
            </a:r>
            <a:endParaRPr lang="it-IT" sz="2000" b="1" dirty="0" smtClean="0"/>
          </a:p>
          <a:p>
            <a:pPr marL="285750" indent="-285750">
              <a:buFont typeface="Arial" panose="020B0604020202020204" pitchFamily="34" charset="0"/>
              <a:buChar char="•"/>
            </a:pPr>
            <a:r>
              <a:rPr lang="it-IT" sz="2000" dirty="0" smtClean="0"/>
              <a:t>The regional effects of the </a:t>
            </a:r>
            <a:r>
              <a:rPr lang="it-IT" sz="2000" dirty="0"/>
              <a:t>“East wind</a:t>
            </a:r>
            <a:r>
              <a:rPr lang="it-IT" sz="2000" dirty="0" smtClean="0"/>
              <a:t>” (enlargement) on electoral outcomes is </a:t>
            </a:r>
            <a:r>
              <a:rPr lang="it-IT" sz="2000" b="1" dirty="0" smtClean="0"/>
              <a:t>similar</a:t>
            </a:r>
            <a:r>
              <a:rPr lang="it-IT" sz="2000" dirty="0" smtClean="0"/>
              <a:t> to, and sometimes stronger than those of the </a:t>
            </a:r>
            <a:r>
              <a:rPr lang="it-IT" sz="2000" dirty="0"/>
              <a:t>“China shock</a:t>
            </a:r>
            <a:r>
              <a:rPr lang="it-IT" sz="2000" dirty="0" smtClean="0"/>
              <a:t>”</a:t>
            </a:r>
            <a:r>
              <a:rPr lang="it-IT" sz="2000" dirty="0"/>
              <a:t> (globalization</a:t>
            </a:r>
            <a:r>
              <a:rPr lang="it-IT" sz="2000" dirty="0" smtClean="0"/>
              <a:t>) </a:t>
            </a:r>
          </a:p>
        </p:txBody>
      </p:sp>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spTree>
    <p:extLst>
      <p:ext uri="{BB962C8B-B14F-4D97-AF65-F5344CB8AC3E}">
        <p14:creationId xmlns:p14="http://schemas.microsoft.com/office/powerpoint/2010/main" val="41173411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2788" y="414441"/>
            <a:ext cx="8229600" cy="461665"/>
          </a:xfrm>
        </p:spPr>
        <p:txBody>
          <a:bodyPr/>
          <a:lstStyle/>
          <a:p>
            <a:r>
              <a:rPr lang="en-US" dirty="0" smtClean="0"/>
              <a:t>Great Convergence and Great Divergence</a:t>
            </a:r>
            <a:endParaRPr lang="it-IT" dirty="0"/>
          </a:p>
        </p:txBody>
      </p:sp>
      <p:sp>
        <p:nvSpPr>
          <p:cNvPr id="4" name="Segnaposto testo 3"/>
          <p:cNvSpPr>
            <a:spLocks noGrp="1"/>
          </p:cNvSpPr>
          <p:nvPr>
            <p:ph type="body" sz="quarter" idx="13"/>
          </p:nvPr>
        </p:nvSpPr>
        <p:spPr>
          <a:xfrm>
            <a:off x="431180" y="1023437"/>
            <a:ext cx="8052420" cy="3231654"/>
          </a:xfrm>
        </p:spPr>
        <p:txBody>
          <a:bodyPr/>
          <a:lstStyle/>
          <a:p>
            <a:pPr marL="285750" indent="-285750">
              <a:buFont typeface="Arial" panose="020B0604020202020204" pitchFamily="34" charset="0"/>
              <a:buChar char="•"/>
            </a:pPr>
            <a:r>
              <a:rPr lang="it-IT" sz="2000" dirty="0" smtClean="0"/>
              <a:t>In the last decades Western countries have been affected by </a:t>
            </a:r>
            <a:r>
              <a:rPr lang="it-IT" sz="2000" b="1" dirty="0" smtClean="0"/>
              <a:t>two secular trends</a:t>
            </a:r>
          </a:p>
          <a:p>
            <a:pPr marL="285750" indent="-285750">
              <a:buFont typeface="Arial" panose="020B0604020202020204" pitchFamily="34" charset="0"/>
              <a:buChar char="•"/>
            </a:pPr>
            <a:r>
              <a:rPr lang="it-IT" sz="2000" b="1" dirty="0" smtClean="0"/>
              <a:t>Globally</a:t>
            </a:r>
            <a:r>
              <a:rPr lang="it-IT" sz="2000" dirty="0" smtClean="0"/>
              <a:t>, due to offshoring and technology transfer, </a:t>
            </a:r>
            <a:r>
              <a:rPr lang="en-US" sz="2000" dirty="0" smtClean="0"/>
              <a:t>manufacturing and </a:t>
            </a:r>
            <a:r>
              <a:rPr lang="en-US" sz="2000" dirty="0"/>
              <a:t>GDP shares </a:t>
            </a:r>
            <a:r>
              <a:rPr lang="en-US" sz="2000" dirty="0" smtClean="0"/>
              <a:t>have shifted </a:t>
            </a:r>
            <a:r>
              <a:rPr lang="en-US" sz="2000" dirty="0"/>
              <a:t>from G7 to a </a:t>
            </a:r>
            <a:r>
              <a:rPr lang="en-US" sz="2000" dirty="0" smtClean="0"/>
              <a:t>few developing countries (first of all China): this is the </a:t>
            </a:r>
            <a:r>
              <a:rPr lang="it-IT" sz="2000" dirty="0" smtClean="0"/>
              <a:t>“</a:t>
            </a:r>
            <a:r>
              <a:rPr lang="it-IT" sz="2000" b="1" dirty="0" smtClean="0"/>
              <a:t>Great convergence</a:t>
            </a:r>
            <a:r>
              <a:rPr lang="it-IT" sz="2000" dirty="0" smtClean="0"/>
              <a:t>” </a:t>
            </a:r>
            <a:r>
              <a:rPr lang="en-US" sz="2000" dirty="0" smtClean="0"/>
              <a:t>(Baldwin, 2016)</a:t>
            </a:r>
          </a:p>
          <a:p>
            <a:pPr marL="285750" indent="-285750">
              <a:buFont typeface="Arial" panose="020B0604020202020204" pitchFamily="34" charset="0"/>
              <a:buChar char="•"/>
            </a:pPr>
            <a:r>
              <a:rPr lang="en-US" sz="2000" b="1" dirty="0" smtClean="0"/>
              <a:t>Locally</a:t>
            </a:r>
            <a:r>
              <a:rPr lang="en-US" sz="2000" dirty="0" smtClean="0"/>
              <a:t>, due to skill-biased technological change and skilled-biased globalization, the economic geography of G7 countries have become more polarized between outward-looking dynamic growth centers and inward-looking stagnating backwaters: this is the “</a:t>
            </a:r>
            <a:r>
              <a:rPr lang="en-US" sz="2000" b="1" dirty="0" smtClean="0"/>
              <a:t>Great divergence</a:t>
            </a:r>
            <a:r>
              <a:rPr lang="en-US" sz="2000" dirty="0" smtClean="0"/>
              <a:t>” (Moretti, 2012) </a:t>
            </a:r>
            <a:endParaRPr lang="it-IT" sz="2000" dirty="0" smtClean="0"/>
          </a:p>
        </p:txBody>
      </p:sp>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spTree>
    <p:extLst>
      <p:ext uri="{BB962C8B-B14F-4D97-AF65-F5344CB8AC3E}">
        <p14:creationId xmlns:p14="http://schemas.microsoft.com/office/powerpoint/2010/main" val="6098472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2788" y="414441"/>
            <a:ext cx="8229600" cy="461665"/>
          </a:xfrm>
        </p:spPr>
        <p:txBody>
          <a:bodyPr/>
          <a:lstStyle/>
          <a:p>
            <a:r>
              <a:rPr lang="en-US" dirty="0" smtClean="0"/>
              <a:t>The Great Convergence</a:t>
            </a:r>
            <a:endParaRPr lang="it-IT" dirty="0"/>
          </a:p>
        </p:txBody>
      </p:sp>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sp>
        <p:nvSpPr>
          <p:cNvPr id="3" name="Text Placeholder 2"/>
          <p:cNvSpPr>
            <a:spLocks noGrp="1"/>
          </p:cNvSpPr>
          <p:nvPr>
            <p:ph type="body" sz="quarter" idx="13"/>
          </p:nvPr>
        </p:nvSpPr>
        <p:spPr>
          <a:xfrm>
            <a:off x="688974" y="4453091"/>
            <a:ext cx="7766050" cy="215444"/>
          </a:xfrm>
        </p:spPr>
        <p:txBody>
          <a:bodyPr/>
          <a:lstStyle/>
          <a:p>
            <a:pPr algn="ctr"/>
            <a:r>
              <a:rPr lang="en-US" dirty="0" smtClean="0">
                <a:solidFill>
                  <a:srgbClr val="FF0000"/>
                </a:solidFill>
              </a:rPr>
              <a:t>Baldwin (2016)</a:t>
            </a:r>
            <a:endParaRPr lang="en-US" dirty="0">
              <a:solidFill>
                <a:srgbClr val="FF0000"/>
              </a:solidFill>
            </a:endParaRPr>
          </a:p>
        </p:txBody>
      </p:sp>
      <p:pic>
        <p:nvPicPr>
          <p:cNvPr id="6" name="Picture 5"/>
          <p:cNvPicPr>
            <a:picLocks noChangeAspect="1"/>
          </p:cNvPicPr>
          <p:nvPr/>
        </p:nvPicPr>
        <p:blipFill>
          <a:blip r:embed="rId3"/>
          <a:stretch>
            <a:fillRect/>
          </a:stretch>
        </p:blipFill>
        <p:spPr>
          <a:xfrm>
            <a:off x="1578486" y="1061012"/>
            <a:ext cx="6194974" cy="3235926"/>
          </a:xfrm>
          <a:prstGeom prst="rect">
            <a:avLst/>
          </a:prstGeom>
        </p:spPr>
      </p:pic>
    </p:spTree>
    <p:extLst>
      <p:ext uri="{BB962C8B-B14F-4D97-AF65-F5344CB8AC3E}">
        <p14:creationId xmlns:p14="http://schemas.microsoft.com/office/powerpoint/2010/main" val="17392384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pic>
        <p:nvPicPr>
          <p:cNvPr id="9" name="Picture 8"/>
          <p:cNvPicPr>
            <a:picLocks noChangeAspect="1"/>
          </p:cNvPicPr>
          <p:nvPr/>
        </p:nvPicPr>
        <p:blipFill>
          <a:blip r:embed="rId3"/>
          <a:stretch>
            <a:fillRect/>
          </a:stretch>
        </p:blipFill>
        <p:spPr>
          <a:xfrm>
            <a:off x="2845189" y="788456"/>
            <a:ext cx="4209818" cy="3603735"/>
          </a:xfrm>
          <a:prstGeom prst="rect">
            <a:avLst/>
          </a:prstGeom>
        </p:spPr>
      </p:pic>
      <p:sp>
        <p:nvSpPr>
          <p:cNvPr id="13" name="TextBox 12"/>
          <p:cNvSpPr txBox="1"/>
          <p:nvPr/>
        </p:nvSpPr>
        <p:spPr>
          <a:xfrm>
            <a:off x="1182032" y="4375382"/>
            <a:ext cx="7633978" cy="553998"/>
          </a:xfrm>
          <a:prstGeom prst="rect">
            <a:avLst/>
          </a:prstGeom>
        </p:spPr>
        <p:txBody>
          <a:bodyPr vert="horz" wrap="square" lIns="0" tIns="0" rIns="0" bIns="0" rtlCol="0" anchor="b" anchorCtr="0">
            <a:spAutoFit/>
          </a:bodyPr>
          <a:lstStyle/>
          <a:p>
            <a:pPr algn="ctr"/>
            <a:r>
              <a:rPr lang="en-US" dirty="0" smtClean="0">
                <a:solidFill>
                  <a:srgbClr val="FF0000"/>
                </a:solidFill>
              </a:rPr>
              <a:t>“For </a:t>
            </a:r>
            <a:r>
              <a:rPr lang="en-US" dirty="0">
                <a:solidFill>
                  <a:srgbClr val="FF0000"/>
                </a:solidFill>
              </a:rPr>
              <a:t>64 unbroken years, never losing an election, they represented Birmingham in Parliament. A family belonging to the </a:t>
            </a:r>
            <a:r>
              <a:rPr lang="en-US">
                <a:solidFill>
                  <a:srgbClr val="FF0000"/>
                </a:solidFill>
              </a:rPr>
              <a:t>Nonconformist </a:t>
            </a:r>
            <a:r>
              <a:rPr lang="en-US" smtClean="0">
                <a:solidFill>
                  <a:srgbClr val="FF0000"/>
                </a:solidFill>
              </a:rPr>
              <a:t>elite”</a:t>
            </a:r>
            <a:endParaRPr lang="en-US" dirty="0" smtClean="0">
              <a:solidFill>
                <a:srgbClr val="FF0000"/>
              </a:solidFill>
            </a:endParaRPr>
          </a:p>
        </p:txBody>
      </p:sp>
      <p:sp>
        <p:nvSpPr>
          <p:cNvPr id="2" name="Titolo 1"/>
          <p:cNvSpPr>
            <a:spLocks noGrp="1"/>
          </p:cNvSpPr>
          <p:nvPr>
            <p:ph type="title"/>
          </p:nvPr>
        </p:nvSpPr>
        <p:spPr>
          <a:xfrm>
            <a:off x="712788" y="384705"/>
            <a:ext cx="8229600" cy="461665"/>
          </a:xfrm>
        </p:spPr>
        <p:txBody>
          <a:bodyPr/>
          <a:lstStyle/>
          <a:p>
            <a:r>
              <a:rPr lang="en-US" dirty="0" smtClean="0"/>
              <a:t>Prologue: European elites</a:t>
            </a:r>
            <a:endParaRPr lang="it-IT" sz="2000" dirty="0"/>
          </a:p>
        </p:txBody>
      </p:sp>
    </p:spTree>
    <p:extLst>
      <p:ext uri="{BB962C8B-B14F-4D97-AF65-F5344CB8AC3E}">
        <p14:creationId xmlns:p14="http://schemas.microsoft.com/office/powerpoint/2010/main" val="12122740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2788" y="414441"/>
            <a:ext cx="8229600" cy="461665"/>
          </a:xfrm>
        </p:spPr>
        <p:txBody>
          <a:bodyPr/>
          <a:lstStyle/>
          <a:p>
            <a:r>
              <a:rPr lang="en-US" dirty="0" smtClean="0"/>
              <a:t>The Great Divergence: USA</a:t>
            </a:r>
            <a:endParaRPr lang="it-IT" dirty="0"/>
          </a:p>
        </p:txBody>
      </p:sp>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sp>
        <p:nvSpPr>
          <p:cNvPr id="3" name="Text Placeholder 2"/>
          <p:cNvSpPr>
            <a:spLocks noGrp="1"/>
          </p:cNvSpPr>
          <p:nvPr>
            <p:ph type="body" sz="quarter" idx="13"/>
          </p:nvPr>
        </p:nvSpPr>
        <p:spPr>
          <a:xfrm>
            <a:off x="688974" y="4453091"/>
            <a:ext cx="7766050" cy="215444"/>
          </a:xfrm>
        </p:spPr>
        <p:txBody>
          <a:bodyPr/>
          <a:lstStyle/>
          <a:p>
            <a:pPr algn="ctr"/>
            <a:r>
              <a:rPr lang="en-US" dirty="0">
                <a:solidFill>
                  <a:srgbClr val="FF0000"/>
                </a:solidFill>
              </a:rPr>
              <a:t>earthobservatory.nasa.gov</a:t>
            </a:r>
          </a:p>
        </p:txBody>
      </p:sp>
      <p:pic>
        <p:nvPicPr>
          <p:cNvPr id="6146" name="Picture 2" descr="City Lights of the United States 2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4107" y="956531"/>
            <a:ext cx="5147909" cy="3431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1003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2788" y="414441"/>
            <a:ext cx="8229600" cy="461665"/>
          </a:xfrm>
        </p:spPr>
        <p:txBody>
          <a:bodyPr/>
          <a:lstStyle/>
          <a:p>
            <a:r>
              <a:rPr lang="en-US" dirty="0" smtClean="0"/>
              <a:t>The Great Divergence: Europe</a:t>
            </a:r>
            <a:endParaRPr lang="it-IT" dirty="0"/>
          </a:p>
        </p:txBody>
      </p:sp>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sp>
        <p:nvSpPr>
          <p:cNvPr id="3" name="Text Placeholder 2"/>
          <p:cNvSpPr>
            <a:spLocks noGrp="1"/>
          </p:cNvSpPr>
          <p:nvPr>
            <p:ph type="body" sz="quarter" idx="13"/>
          </p:nvPr>
        </p:nvSpPr>
        <p:spPr>
          <a:xfrm>
            <a:off x="688974" y="4668679"/>
            <a:ext cx="7766050" cy="215444"/>
          </a:xfrm>
        </p:spPr>
        <p:txBody>
          <a:bodyPr/>
          <a:lstStyle/>
          <a:p>
            <a:pPr algn="ctr"/>
            <a:r>
              <a:rPr lang="en-US" dirty="0" smtClean="0">
                <a:solidFill>
                  <a:srgbClr val="FF0000"/>
                </a:solidFill>
              </a:rPr>
              <a:t>esa.int</a:t>
            </a:r>
            <a:endParaRPr lang="en-US" dirty="0">
              <a:solidFill>
                <a:srgbClr val="FF0000"/>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1558" y="977040"/>
            <a:ext cx="5062653" cy="3617687"/>
          </a:xfrm>
          <a:prstGeom prst="rect">
            <a:avLst/>
          </a:prstGeom>
        </p:spPr>
      </p:pic>
    </p:spTree>
    <p:extLst>
      <p:ext uri="{BB962C8B-B14F-4D97-AF65-F5344CB8AC3E}">
        <p14:creationId xmlns:p14="http://schemas.microsoft.com/office/powerpoint/2010/main" val="38156650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2788" y="414441"/>
            <a:ext cx="8229600" cy="461665"/>
          </a:xfrm>
        </p:spPr>
        <p:txBody>
          <a:bodyPr/>
          <a:lstStyle/>
          <a:p>
            <a:r>
              <a:rPr lang="en-US" dirty="0"/>
              <a:t>The Triumph of the New Economic Geography</a:t>
            </a:r>
            <a:endParaRPr lang="it-IT" dirty="0"/>
          </a:p>
        </p:txBody>
      </p:sp>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sp>
        <p:nvSpPr>
          <p:cNvPr id="3" name="Text Placeholder 2"/>
          <p:cNvSpPr>
            <a:spLocks noGrp="1"/>
          </p:cNvSpPr>
          <p:nvPr>
            <p:ph type="body" sz="quarter" idx="13"/>
          </p:nvPr>
        </p:nvSpPr>
        <p:spPr>
          <a:xfrm>
            <a:off x="688974" y="4668679"/>
            <a:ext cx="7766050" cy="215444"/>
          </a:xfrm>
        </p:spPr>
        <p:txBody>
          <a:bodyPr/>
          <a:lstStyle/>
          <a:p>
            <a:pPr algn="ctr"/>
            <a:r>
              <a:rPr lang="en-US" dirty="0" smtClean="0">
                <a:solidFill>
                  <a:srgbClr val="FF0000"/>
                </a:solidFill>
              </a:rPr>
              <a:t>blogageco.blogspot.com</a:t>
            </a:r>
            <a:endParaRPr lang="en-US" dirty="0">
              <a:solidFill>
                <a:srgbClr val="FF0000"/>
              </a:solidFill>
            </a:endParaRPr>
          </a:p>
        </p:txBody>
      </p:sp>
      <p:pic>
        <p:nvPicPr>
          <p:cNvPr id="4" name="Picture 3"/>
          <p:cNvPicPr>
            <a:picLocks noChangeAspect="1"/>
          </p:cNvPicPr>
          <p:nvPr/>
        </p:nvPicPr>
        <p:blipFill>
          <a:blip r:embed="rId3"/>
          <a:stretch>
            <a:fillRect/>
          </a:stretch>
        </p:blipFill>
        <p:spPr>
          <a:xfrm>
            <a:off x="1776761" y="951384"/>
            <a:ext cx="5612780" cy="3634276"/>
          </a:xfrm>
          <a:prstGeom prst="rect">
            <a:avLst/>
          </a:prstGeom>
        </p:spPr>
      </p:pic>
    </p:spTree>
    <p:extLst>
      <p:ext uri="{BB962C8B-B14F-4D97-AF65-F5344CB8AC3E}">
        <p14:creationId xmlns:p14="http://schemas.microsoft.com/office/powerpoint/2010/main" val="41690228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2788" y="414441"/>
            <a:ext cx="8229600" cy="461665"/>
          </a:xfrm>
        </p:spPr>
        <p:txBody>
          <a:bodyPr/>
          <a:lstStyle/>
          <a:p>
            <a:r>
              <a:rPr lang="en-US" dirty="0" smtClean="0"/>
              <a:t>EU </a:t>
            </a:r>
            <a:r>
              <a:rPr lang="en-US" dirty="0" smtClean="0"/>
              <a:t>policy </a:t>
            </a:r>
            <a:r>
              <a:rPr lang="en-US" dirty="0"/>
              <a:t>making: </a:t>
            </a:r>
            <a:r>
              <a:rPr lang="en-US" dirty="0" smtClean="0"/>
              <a:t>four misconceptions</a:t>
            </a:r>
            <a:endParaRPr lang="it-IT" dirty="0"/>
          </a:p>
        </p:txBody>
      </p:sp>
      <p:sp>
        <p:nvSpPr>
          <p:cNvPr id="4" name="Segnaposto testo 3"/>
          <p:cNvSpPr>
            <a:spLocks noGrp="1"/>
          </p:cNvSpPr>
          <p:nvPr>
            <p:ph type="body" sz="quarter" idx="13"/>
          </p:nvPr>
        </p:nvSpPr>
        <p:spPr>
          <a:xfrm>
            <a:off x="431180" y="1038305"/>
            <a:ext cx="8052420" cy="3000821"/>
          </a:xfrm>
        </p:spPr>
        <p:txBody>
          <a:bodyPr/>
          <a:lstStyle/>
          <a:p>
            <a:pPr marL="457200" indent="-457200">
              <a:buFont typeface="+mj-lt"/>
              <a:buAutoNum type="arabicPeriod"/>
            </a:pPr>
            <a:r>
              <a:rPr lang="it-IT" sz="2000" dirty="0" smtClean="0"/>
              <a:t>All important decisions for the EU are </a:t>
            </a:r>
            <a:r>
              <a:rPr lang="it-IT" sz="2000" b="1" dirty="0" smtClean="0"/>
              <a:t>made in Brussels </a:t>
            </a:r>
            <a:r>
              <a:rPr lang="it-IT" sz="2000" dirty="0" smtClean="0"/>
              <a:t>with no direct involvement of national government</a:t>
            </a:r>
          </a:p>
          <a:p>
            <a:pPr marL="457200" indent="-457200">
              <a:buFont typeface="+mj-lt"/>
              <a:buAutoNum type="arabicPeriod"/>
            </a:pPr>
            <a:r>
              <a:rPr lang="it-IT" sz="2000" dirty="0" smtClean="0"/>
              <a:t>The decisions made in Brussels have </a:t>
            </a:r>
            <a:r>
              <a:rPr lang="it-IT" sz="2000" b="1" dirty="0" smtClean="0"/>
              <a:t>no democratic foundation </a:t>
            </a:r>
            <a:r>
              <a:rPr lang="it-IT" sz="2000" dirty="0" smtClean="0"/>
              <a:t>as they are made by unelected bureaucrats</a:t>
            </a:r>
          </a:p>
          <a:p>
            <a:pPr marL="457200" indent="-457200">
              <a:buFont typeface="+mj-lt"/>
              <a:buAutoNum type="arabicPeriod"/>
            </a:pPr>
            <a:r>
              <a:rPr lang="it-IT" sz="2000" dirty="0" smtClean="0"/>
              <a:t>There exist </a:t>
            </a:r>
            <a:r>
              <a:rPr lang="it-IT" sz="2000" b="1" dirty="0" smtClean="0"/>
              <a:t>no properly “European” decisions </a:t>
            </a:r>
            <a:r>
              <a:rPr lang="it-IT" sz="2000" dirty="0" smtClean="0"/>
              <a:t>that should necessarility made in Brussels</a:t>
            </a:r>
          </a:p>
          <a:p>
            <a:pPr marL="457200" indent="-457200">
              <a:buFont typeface="+mj-lt"/>
              <a:buAutoNum type="arabicPeriod"/>
            </a:pPr>
            <a:r>
              <a:rPr lang="it-IT" sz="2000" dirty="0" smtClean="0"/>
              <a:t>The </a:t>
            </a:r>
            <a:r>
              <a:rPr lang="it-IT" sz="2000" b="1" dirty="0" smtClean="0"/>
              <a:t>EU is a “luxury good” </a:t>
            </a:r>
            <a:r>
              <a:rPr lang="it-IT" sz="2000" dirty="0" smtClean="0"/>
              <a:t>that European citizens cannot afford as the benefits of rewinding European integration are much larger than its costs</a:t>
            </a:r>
          </a:p>
        </p:txBody>
      </p:sp>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spTree>
    <p:extLst>
      <p:ext uri="{BB962C8B-B14F-4D97-AF65-F5344CB8AC3E}">
        <p14:creationId xmlns:p14="http://schemas.microsoft.com/office/powerpoint/2010/main" val="25273471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2788" y="414441"/>
            <a:ext cx="8229600" cy="461665"/>
          </a:xfrm>
        </p:spPr>
        <p:txBody>
          <a:bodyPr/>
          <a:lstStyle/>
          <a:p>
            <a:r>
              <a:rPr lang="en-US" dirty="0" smtClean="0"/>
              <a:t>1-2: A self-driving bureaucracy?</a:t>
            </a:r>
            <a:endParaRPr lang="it-IT" dirty="0"/>
          </a:p>
        </p:txBody>
      </p:sp>
      <p:sp>
        <p:nvSpPr>
          <p:cNvPr id="4" name="Segnaposto testo 3"/>
          <p:cNvSpPr>
            <a:spLocks noGrp="1"/>
          </p:cNvSpPr>
          <p:nvPr>
            <p:ph type="body" sz="quarter" idx="13"/>
          </p:nvPr>
        </p:nvSpPr>
        <p:spPr>
          <a:xfrm>
            <a:off x="431180" y="1179551"/>
            <a:ext cx="8296508" cy="2385268"/>
          </a:xfrm>
        </p:spPr>
        <p:txBody>
          <a:bodyPr/>
          <a:lstStyle/>
          <a:p>
            <a:pPr marL="457200" indent="-457200">
              <a:buFont typeface="Arial" panose="020B0604020202020204" pitchFamily="34" charset="0"/>
              <a:buChar char="•"/>
            </a:pPr>
            <a:r>
              <a:rPr lang="it-IT" sz="2000" dirty="0" smtClean="0"/>
              <a:t>To the decisions made at EU level European </a:t>
            </a:r>
            <a:r>
              <a:rPr lang="it-IT" sz="2000" b="1" dirty="0" smtClean="0"/>
              <a:t>citizens partecipate twice</a:t>
            </a:r>
          </a:p>
          <a:p>
            <a:pPr marL="457200" indent="-457200">
              <a:buFont typeface="Arial" panose="020B0604020202020204" pitchFamily="34" charset="0"/>
              <a:buChar char="•"/>
            </a:pPr>
            <a:r>
              <a:rPr lang="it-IT" sz="2000" dirty="0" smtClean="0"/>
              <a:t>First, they elect their representatives in the </a:t>
            </a:r>
            <a:r>
              <a:rPr lang="it-IT" sz="2000" b="1" dirty="0" smtClean="0"/>
              <a:t>European parliament</a:t>
            </a:r>
          </a:p>
          <a:p>
            <a:pPr marL="457200" indent="-457200">
              <a:buFont typeface="Arial" panose="020B0604020202020204" pitchFamily="34" charset="0"/>
              <a:buChar char="•"/>
            </a:pPr>
            <a:r>
              <a:rPr lang="it-IT" sz="2000" dirty="0" smtClean="0"/>
              <a:t>Second, they elect their representatives in the </a:t>
            </a:r>
            <a:r>
              <a:rPr lang="it-IT" sz="2000" b="1" dirty="0" smtClean="0"/>
              <a:t>national parliaments</a:t>
            </a:r>
            <a:r>
              <a:rPr lang="it-IT" sz="2000" dirty="0" smtClean="0"/>
              <a:t>, which express the national governments themselves represented in the European Council and the Council of the European Union</a:t>
            </a:r>
          </a:p>
          <a:p>
            <a:pPr marL="457200" indent="-457200">
              <a:buFont typeface="Arial" panose="020B0604020202020204" pitchFamily="34" charset="0"/>
              <a:buChar char="•"/>
            </a:pPr>
            <a:r>
              <a:rPr lang="it-IT" sz="2000" dirty="0" smtClean="0"/>
              <a:t>The </a:t>
            </a:r>
            <a:r>
              <a:rPr lang="it-IT" sz="2000" b="1" dirty="0" smtClean="0"/>
              <a:t>Councils</a:t>
            </a:r>
            <a:r>
              <a:rPr lang="it-IT" sz="2000" dirty="0" smtClean="0"/>
              <a:t> call the shots in Brussels </a:t>
            </a:r>
          </a:p>
        </p:txBody>
      </p:sp>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spTree>
    <p:extLst>
      <p:ext uri="{BB962C8B-B14F-4D97-AF65-F5344CB8AC3E}">
        <p14:creationId xmlns:p14="http://schemas.microsoft.com/office/powerpoint/2010/main" val="1785853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2788" y="414441"/>
            <a:ext cx="8229600" cy="461665"/>
          </a:xfrm>
        </p:spPr>
        <p:txBody>
          <a:bodyPr/>
          <a:lstStyle/>
          <a:p>
            <a:r>
              <a:rPr lang="en-US" dirty="0" smtClean="0"/>
              <a:t>3: No land for European decision making?</a:t>
            </a:r>
            <a:endParaRPr lang="it-IT" dirty="0"/>
          </a:p>
        </p:txBody>
      </p:sp>
      <p:sp>
        <p:nvSpPr>
          <p:cNvPr id="4" name="Segnaposto testo 3"/>
          <p:cNvSpPr>
            <a:spLocks noGrp="1"/>
          </p:cNvSpPr>
          <p:nvPr>
            <p:ph type="body" sz="quarter" idx="13"/>
          </p:nvPr>
        </p:nvSpPr>
        <p:spPr>
          <a:xfrm>
            <a:off x="431180" y="1179551"/>
            <a:ext cx="8052420" cy="2616101"/>
          </a:xfrm>
        </p:spPr>
        <p:txBody>
          <a:bodyPr/>
          <a:lstStyle/>
          <a:p>
            <a:pPr marL="457200" indent="-457200">
              <a:buFont typeface="Arial" panose="020B0604020202020204" pitchFamily="34" charset="0"/>
              <a:buChar char="•"/>
            </a:pPr>
            <a:r>
              <a:rPr lang="it-IT" sz="2000" dirty="0" smtClean="0"/>
              <a:t>The fundamental purpose of the EU is to allow national governments to</a:t>
            </a:r>
            <a:r>
              <a:rPr lang="it-IT" sz="2000" dirty="0"/>
              <a:t> </a:t>
            </a:r>
            <a:r>
              <a:rPr lang="it-IT" sz="2000" dirty="0" smtClean="0"/>
              <a:t>provide their </a:t>
            </a:r>
            <a:r>
              <a:rPr lang="it-IT" sz="2000" dirty="0" smtClean="0"/>
              <a:t>citizens with </a:t>
            </a:r>
            <a:r>
              <a:rPr lang="it-IT" sz="2000" dirty="0" smtClean="0"/>
              <a:t>“</a:t>
            </a:r>
            <a:r>
              <a:rPr lang="it-IT" sz="2000" b="1" dirty="0" smtClean="0"/>
              <a:t>european public goods</a:t>
            </a:r>
            <a:r>
              <a:rPr lang="it-IT" sz="2000" dirty="0" smtClean="0"/>
              <a:t>”</a:t>
            </a:r>
          </a:p>
          <a:p>
            <a:pPr marL="457200" indent="-457200">
              <a:buFont typeface="Arial" panose="020B0604020202020204" pitchFamily="34" charset="0"/>
              <a:buChar char="•"/>
            </a:pPr>
            <a:r>
              <a:rPr lang="it-IT" sz="2000" dirty="0" smtClean="0"/>
              <a:t>These are non-rival, non-excludable goods of continental reach that national governments would be unable to provide in adequate quantity and quality without </a:t>
            </a:r>
            <a:r>
              <a:rPr lang="it-IT" sz="2000" b="1" dirty="0" smtClean="0"/>
              <a:t>coordination</a:t>
            </a:r>
          </a:p>
          <a:p>
            <a:pPr marL="457200" indent="-457200">
              <a:buFont typeface="Arial" panose="020B0604020202020204" pitchFamily="34" charset="0"/>
              <a:buChar char="•"/>
            </a:pPr>
            <a:r>
              <a:rPr lang="it-IT" sz="2000" b="1" dirty="0" smtClean="0"/>
              <a:t>Examples</a:t>
            </a:r>
            <a:r>
              <a:rPr lang="it-IT" sz="2000" dirty="0" smtClean="0"/>
              <a:t> of important </a:t>
            </a:r>
            <a:r>
              <a:rPr lang="it-IT" sz="2000" dirty="0"/>
              <a:t>“european public goods</a:t>
            </a:r>
            <a:r>
              <a:rPr lang="it-IT" sz="2000" dirty="0" smtClean="0"/>
              <a:t>” are easily </a:t>
            </a:r>
            <a:r>
              <a:rPr lang="it-IT" sz="2000" dirty="0" smtClean="0"/>
              <a:t>understood</a:t>
            </a:r>
            <a:endParaRPr lang="it-IT" sz="2000" dirty="0" smtClean="0"/>
          </a:p>
        </p:txBody>
      </p:sp>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spTree>
    <p:extLst>
      <p:ext uri="{BB962C8B-B14F-4D97-AF65-F5344CB8AC3E}">
        <p14:creationId xmlns:p14="http://schemas.microsoft.com/office/powerpoint/2010/main" val="7267967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2787" y="-47224"/>
            <a:ext cx="8297397" cy="923330"/>
          </a:xfrm>
        </p:spPr>
        <p:txBody>
          <a:bodyPr/>
          <a:lstStyle/>
          <a:p>
            <a:r>
              <a:rPr lang="en-US" dirty="0" smtClean="0"/>
              <a:t>3: No land for European decision making? (cont.)</a:t>
            </a:r>
            <a:endParaRPr lang="it-IT" dirty="0"/>
          </a:p>
        </p:txBody>
      </p:sp>
      <p:sp>
        <p:nvSpPr>
          <p:cNvPr id="4" name="Segnaposto testo 3"/>
          <p:cNvSpPr>
            <a:spLocks noGrp="1"/>
          </p:cNvSpPr>
          <p:nvPr>
            <p:ph type="body" sz="quarter" idx="13"/>
          </p:nvPr>
        </p:nvSpPr>
        <p:spPr>
          <a:xfrm>
            <a:off x="550124" y="1157249"/>
            <a:ext cx="8052420" cy="3000821"/>
          </a:xfrm>
          <a:solidFill>
            <a:schemeClr val="accent6">
              <a:lumMod val="20000"/>
              <a:lumOff val="80000"/>
            </a:schemeClr>
          </a:solidFill>
        </p:spPr>
        <p:txBody>
          <a:bodyPr/>
          <a:lstStyle/>
          <a:p>
            <a:pPr marL="457200" indent="-457200">
              <a:buFont typeface="Arial" panose="020B0604020202020204" pitchFamily="34" charset="0"/>
              <a:buChar char="•"/>
            </a:pPr>
            <a:r>
              <a:rPr lang="en-US" sz="2000" dirty="0" smtClean="0"/>
              <a:t>Peace</a:t>
            </a:r>
            <a:endParaRPr lang="en-US" sz="2000" dirty="0"/>
          </a:p>
          <a:p>
            <a:pPr marL="457200" indent="-457200">
              <a:buFont typeface="Arial" panose="020B0604020202020204" pitchFamily="34" charset="0"/>
              <a:buChar char="•"/>
            </a:pPr>
            <a:r>
              <a:rPr lang="en-US" sz="2000" dirty="0"/>
              <a:t>Freedom, security and justice</a:t>
            </a:r>
          </a:p>
          <a:p>
            <a:pPr marL="457200" indent="-457200">
              <a:buFont typeface="Arial" panose="020B0604020202020204" pitchFamily="34" charset="0"/>
              <a:buChar char="•"/>
            </a:pPr>
            <a:r>
              <a:rPr lang="en-US" sz="2000" dirty="0"/>
              <a:t>Sustainable development, full employment, social </a:t>
            </a:r>
            <a:r>
              <a:rPr lang="en-US" sz="2000" dirty="0" smtClean="0"/>
              <a:t>progress</a:t>
            </a:r>
          </a:p>
          <a:p>
            <a:pPr marL="457200" indent="-457200">
              <a:buFont typeface="Arial" panose="020B0604020202020204" pitchFamily="34" charset="0"/>
              <a:buChar char="•"/>
            </a:pPr>
            <a:r>
              <a:rPr lang="en-US" sz="2000" dirty="0" smtClean="0"/>
              <a:t>Environmental </a:t>
            </a:r>
            <a:r>
              <a:rPr lang="en-US" sz="2000" dirty="0"/>
              <a:t>protection</a:t>
            </a:r>
          </a:p>
          <a:p>
            <a:pPr marL="457200" indent="-457200">
              <a:buFont typeface="Arial" panose="020B0604020202020204" pitchFamily="34" charset="0"/>
              <a:buChar char="•"/>
            </a:pPr>
            <a:r>
              <a:rPr lang="en-US" sz="2000" dirty="0"/>
              <a:t>Scientific and technological progress</a:t>
            </a:r>
          </a:p>
          <a:p>
            <a:pPr marL="457200" indent="-457200">
              <a:buFont typeface="Arial" panose="020B0604020202020204" pitchFamily="34" charset="0"/>
              <a:buChar char="•"/>
            </a:pPr>
            <a:r>
              <a:rPr lang="en-US" sz="2000" dirty="0"/>
              <a:t>Economic, social and territorial cohesion </a:t>
            </a:r>
          </a:p>
          <a:p>
            <a:pPr marL="457200" indent="-457200">
              <a:buFont typeface="Arial" panose="020B0604020202020204" pitchFamily="34" charset="0"/>
              <a:buChar char="•"/>
            </a:pPr>
            <a:r>
              <a:rPr lang="en-US" sz="2000" dirty="0"/>
              <a:t>Respect of cultural and linguistic diversity</a:t>
            </a:r>
          </a:p>
          <a:p>
            <a:pPr marL="457200" indent="-457200">
              <a:buFont typeface="Arial" panose="020B0604020202020204" pitchFamily="34" charset="0"/>
              <a:buChar char="•"/>
            </a:pPr>
            <a:r>
              <a:rPr lang="en-US" sz="2000" dirty="0"/>
              <a:t>Solidarity, social inclusion, </a:t>
            </a:r>
            <a:r>
              <a:rPr lang="en-US" sz="2000" dirty="0" smtClean="0"/>
              <a:t>no </a:t>
            </a:r>
            <a:r>
              <a:rPr lang="en-US" sz="2000" dirty="0"/>
              <a:t>discrimination</a:t>
            </a:r>
            <a:endParaRPr lang="it-IT" sz="2000" dirty="0" smtClean="0"/>
          </a:p>
        </p:txBody>
      </p:sp>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spTree>
    <p:extLst>
      <p:ext uri="{BB962C8B-B14F-4D97-AF65-F5344CB8AC3E}">
        <p14:creationId xmlns:p14="http://schemas.microsoft.com/office/powerpoint/2010/main" val="11108038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2788" y="414441"/>
            <a:ext cx="8229600" cy="461665"/>
          </a:xfrm>
        </p:spPr>
        <p:txBody>
          <a:bodyPr/>
          <a:lstStyle/>
          <a:p>
            <a:r>
              <a:rPr lang="en-US" dirty="0" smtClean="0"/>
              <a:t>4: The cost of non-Europe</a:t>
            </a:r>
            <a:endParaRPr lang="it-IT" dirty="0"/>
          </a:p>
        </p:txBody>
      </p:sp>
      <p:sp>
        <p:nvSpPr>
          <p:cNvPr id="4" name="Segnaposto testo 3"/>
          <p:cNvSpPr>
            <a:spLocks noGrp="1"/>
          </p:cNvSpPr>
          <p:nvPr>
            <p:ph type="body" sz="quarter" idx="13"/>
          </p:nvPr>
        </p:nvSpPr>
        <p:spPr>
          <a:xfrm>
            <a:off x="431180" y="1023437"/>
            <a:ext cx="8052420" cy="2616101"/>
          </a:xfrm>
        </p:spPr>
        <p:txBody>
          <a:bodyPr/>
          <a:lstStyle/>
          <a:p>
            <a:pPr marL="285750" indent="-285750">
              <a:buFont typeface="Arial" panose="020B0604020202020204" pitchFamily="34" charset="0"/>
              <a:buChar char="•"/>
            </a:pPr>
            <a:r>
              <a:rPr lang="it-IT" sz="2000" dirty="0" smtClean="0"/>
              <a:t>In the debate between </a:t>
            </a:r>
            <a:r>
              <a:rPr lang="it-IT" sz="2000" dirty="0"/>
              <a:t>“nationalists” </a:t>
            </a:r>
            <a:r>
              <a:rPr lang="it-IT" sz="2000" dirty="0" smtClean="0"/>
              <a:t>and </a:t>
            </a:r>
            <a:r>
              <a:rPr lang="it-IT" sz="2000" dirty="0"/>
              <a:t>“europeists”, </a:t>
            </a:r>
            <a:r>
              <a:rPr lang="it-IT" sz="2000" dirty="0" smtClean="0"/>
              <a:t>nobody really thinks of </a:t>
            </a:r>
            <a:r>
              <a:rPr lang="it-IT" sz="2000" dirty="0" smtClean="0"/>
              <a:t>stopping all commercial relations among countries </a:t>
            </a:r>
            <a:endParaRPr lang="it-IT" sz="2000" dirty="0" smtClean="0"/>
          </a:p>
          <a:p>
            <a:pPr marL="285750" indent="-285750">
              <a:buFont typeface="Arial" panose="020B0604020202020204" pitchFamily="34" charset="0"/>
              <a:buChar char="•"/>
            </a:pPr>
            <a:r>
              <a:rPr lang="it-IT" sz="2000" dirty="0" smtClean="0"/>
              <a:t>What </a:t>
            </a:r>
            <a:r>
              <a:rPr lang="it-IT" sz="2000" dirty="0"/>
              <a:t>“</a:t>
            </a:r>
            <a:r>
              <a:rPr lang="it-IT" sz="2000" b="1" dirty="0"/>
              <a:t>nationalists</a:t>
            </a:r>
            <a:r>
              <a:rPr lang="it-IT" sz="2000" dirty="0"/>
              <a:t>”</a:t>
            </a:r>
            <a:r>
              <a:rPr lang="it-IT" sz="2000" dirty="0" smtClean="0"/>
              <a:t> have in mind is an “</a:t>
            </a:r>
            <a:r>
              <a:rPr lang="it-IT" sz="2000" b="1" dirty="0" smtClean="0"/>
              <a:t>EU light</a:t>
            </a:r>
            <a:r>
              <a:rPr lang="it-IT" sz="2000" dirty="0" smtClean="0"/>
              <a:t>”: </a:t>
            </a:r>
          </a:p>
          <a:p>
            <a:pPr marL="742950" lvl="1" indent="-285750">
              <a:buFont typeface="Arial" panose="020B0604020202020204" pitchFamily="34" charset="0"/>
              <a:buChar char="•"/>
            </a:pPr>
            <a:r>
              <a:rPr lang="it-IT" sz="1800" dirty="0" smtClean="0"/>
              <a:t>Countries linked by </a:t>
            </a:r>
            <a:r>
              <a:rPr lang="it-IT" sz="1800" b="1" dirty="0" smtClean="0"/>
              <a:t>mutual free trade </a:t>
            </a:r>
            <a:r>
              <a:rPr lang="it-IT" sz="1800" dirty="0" smtClean="0"/>
              <a:t>agreements</a:t>
            </a:r>
          </a:p>
          <a:p>
            <a:pPr marL="742950" lvl="1" indent="-285750">
              <a:buFont typeface="Arial" panose="020B0604020202020204" pitchFamily="34" charset="0"/>
              <a:buChar char="•"/>
            </a:pPr>
            <a:r>
              <a:rPr lang="it-IT" sz="1800" dirty="0" smtClean="0"/>
              <a:t>But free to individually sign own agreements with the rest of the world (</a:t>
            </a:r>
            <a:r>
              <a:rPr lang="it-IT" sz="1800" b="1" dirty="0" smtClean="0"/>
              <a:t>no “customs union”</a:t>
            </a:r>
            <a:r>
              <a:rPr lang="it-IT" sz="1800" dirty="0" smtClean="0"/>
              <a:t>)</a:t>
            </a:r>
          </a:p>
          <a:p>
            <a:pPr marL="742950" lvl="1" indent="-285750">
              <a:buFont typeface="Arial" panose="020B0604020202020204" pitchFamily="34" charset="0"/>
              <a:buChar char="•"/>
            </a:pPr>
            <a:r>
              <a:rPr lang="it-IT" sz="1800" dirty="0" smtClean="0"/>
              <a:t>Fully </a:t>
            </a:r>
            <a:r>
              <a:rPr lang="it-IT" sz="1800" dirty="0" smtClean="0"/>
              <a:t>enjoying </a:t>
            </a:r>
            <a:r>
              <a:rPr lang="it-IT" sz="1800" dirty="0" smtClean="0"/>
              <a:t>their </a:t>
            </a:r>
            <a:r>
              <a:rPr lang="it-IT" sz="1800" b="1" dirty="0"/>
              <a:t>economic</a:t>
            </a:r>
            <a:r>
              <a:rPr lang="it-IT" sz="1800" b="1" dirty="0" smtClean="0"/>
              <a:t> “</a:t>
            </a:r>
            <a:r>
              <a:rPr lang="it-IT" sz="1800" b="1" dirty="0"/>
              <a:t>sovereignty</a:t>
            </a:r>
            <a:r>
              <a:rPr lang="it-IT" sz="1800" b="1" dirty="0" smtClean="0"/>
              <a:t>”</a:t>
            </a:r>
            <a:r>
              <a:rPr lang="it-IT" sz="1800" dirty="0" smtClean="0"/>
              <a:t> by controlling the flows of goods, services, capitals and </a:t>
            </a:r>
            <a:r>
              <a:rPr lang="it-IT" sz="1800" dirty="0" smtClean="0"/>
              <a:t>people as well as their budgets</a:t>
            </a:r>
            <a:endParaRPr lang="it-IT" sz="1800" dirty="0"/>
          </a:p>
        </p:txBody>
      </p:sp>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spTree>
    <p:extLst>
      <p:ext uri="{BB962C8B-B14F-4D97-AF65-F5344CB8AC3E}">
        <p14:creationId xmlns:p14="http://schemas.microsoft.com/office/powerpoint/2010/main" val="23767992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2788" y="414441"/>
            <a:ext cx="8229600" cy="461665"/>
          </a:xfrm>
        </p:spPr>
        <p:txBody>
          <a:bodyPr/>
          <a:lstStyle/>
          <a:p>
            <a:r>
              <a:rPr lang="en-US" dirty="0" smtClean="0"/>
              <a:t>4: The cost of non-Europe (cont.)</a:t>
            </a:r>
            <a:endParaRPr lang="it-IT" dirty="0"/>
          </a:p>
        </p:txBody>
      </p:sp>
      <p:sp>
        <p:nvSpPr>
          <p:cNvPr id="4" name="Segnaposto testo 3"/>
          <p:cNvSpPr>
            <a:spLocks noGrp="1"/>
          </p:cNvSpPr>
          <p:nvPr>
            <p:ph type="body" sz="quarter" idx="13"/>
          </p:nvPr>
        </p:nvSpPr>
        <p:spPr>
          <a:xfrm>
            <a:off x="431179" y="1060607"/>
            <a:ext cx="8579006" cy="3108543"/>
          </a:xfrm>
        </p:spPr>
        <p:txBody>
          <a:bodyPr/>
          <a:lstStyle/>
          <a:p>
            <a:pPr marL="285750" indent="-285750">
              <a:buFont typeface="Arial" panose="020B0604020202020204" pitchFamily="34" charset="0"/>
              <a:buChar char="•"/>
            </a:pPr>
            <a:r>
              <a:rPr lang="it-IT" sz="2000" dirty="0" smtClean="0"/>
              <a:t>We had that before, it was called </a:t>
            </a:r>
            <a:r>
              <a:rPr lang="it-IT" sz="2000" dirty="0"/>
              <a:t>the “</a:t>
            </a:r>
            <a:r>
              <a:rPr lang="it-IT" sz="2000" b="1" dirty="0"/>
              <a:t>European Economic Community</a:t>
            </a:r>
            <a:r>
              <a:rPr lang="it-IT" sz="2000" dirty="0"/>
              <a:t>” </a:t>
            </a:r>
            <a:endParaRPr lang="it-IT" sz="2000" dirty="0" smtClean="0"/>
          </a:p>
          <a:p>
            <a:pPr marL="285750" indent="-285750">
              <a:buFont typeface="Arial" panose="020B0604020202020204" pitchFamily="34" charset="0"/>
              <a:buChar char="•"/>
            </a:pPr>
            <a:r>
              <a:rPr lang="it-IT" sz="2000" dirty="0" smtClean="0"/>
              <a:t>What would then be the impact of reverting to the EEC?</a:t>
            </a:r>
          </a:p>
          <a:p>
            <a:pPr marL="285750" indent="-285750">
              <a:buFont typeface="Arial" panose="020B0604020202020204" pitchFamily="34" charset="0"/>
              <a:buChar char="•"/>
            </a:pPr>
            <a:r>
              <a:rPr lang="it-IT" sz="2000" b="1" dirty="0"/>
              <a:t>Per capita GDP would fall</a:t>
            </a:r>
            <a:r>
              <a:rPr lang="it-IT" sz="2000" dirty="0"/>
              <a:t> substantially (</a:t>
            </a:r>
            <a:r>
              <a:rPr lang="en-US" sz="2000" dirty="0"/>
              <a:t>Mayer, </a:t>
            </a:r>
            <a:r>
              <a:rPr lang="en-US" sz="2000" dirty="0" err="1"/>
              <a:t>Vicard</a:t>
            </a:r>
            <a:r>
              <a:rPr lang="en-US" sz="2000" dirty="0"/>
              <a:t> and </a:t>
            </a:r>
            <a:r>
              <a:rPr lang="en-US" sz="2000" dirty="0" err="1"/>
              <a:t>Zignago</a:t>
            </a:r>
            <a:r>
              <a:rPr lang="en-US" sz="2000" dirty="0"/>
              <a:t>, 2018</a:t>
            </a:r>
            <a:r>
              <a:rPr lang="it-IT" sz="2000" dirty="0"/>
              <a:t>):</a:t>
            </a:r>
          </a:p>
          <a:p>
            <a:pPr marL="742950" lvl="1" indent="-285750">
              <a:buFont typeface="Arial" panose="020B0604020202020204" pitchFamily="34" charset="0"/>
              <a:buChar char="•"/>
            </a:pPr>
            <a:r>
              <a:rPr lang="it-IT" sz="1800" dirty="0">
                <a:latin typeface="+mj-lt"/>
              </a:rPr>
              <a:t>By </a:t>
            </a:r>
            <a:r>
              <a:rPr lang="it-IT" sz="1800" b="1" dirty="0">
                <a:latin typeface="+mj-lt"/>
              </a:rPr>
              <a:t>6.6%</a:t>
            </a:r>
            <a:r>
              <a:rPr lang="it-IT" sz="1800" dirty="0">
                <a:latin typeface="+mj-lt"/>
              </a:rPr>
              <a:t> on average across member </a:t>
            </a:r>
            <a:r>
              <a:rPr lang="it-IT" sz="1800" b="1" dirty="0">
                <a:latin typeface="+mj-lt"/>
              </a:rPr>
              <a:t>countries</a:t>
            </a:r>
          </a:p>
          <a:p>
            <a:pPr marL="742950" lvl="1" indent="-285750">
              <a:buFont typeface="Arial" panose="020B0604020202020204" pitchFamily="34" charset="0"/>
              <a:buChar char="•"/>
            </a:pPr>
            <a:r>
              <a:rPr lang="it-IT" sz="1800" dirty="0">
                <a:latin typeface="+mj-lt"/>
              </a:rPr>
              <a:t>By </a:t>
            </a:r>
            <a:r>
              <a:rPr lang="it-IT" sz="1800" b="1" dirty="0">
                <a:latin typeface="+mj-lt"/>
              </a:rPr>
              <a:t>4.4%</a:t>
            </a:r>
            <a:r>
              <a:rPr lang="it-IT" sz="1800" dirty="0">
                <a:latin typeface="+mj-lt"/>
              </a:rPr>
              <a:t> on average across their </a:t>
            </a:r>
            <a:r>
              <a:rPr lang="it-IT" sz="1800" b="1" dirty="0">
                <a:latin typeface="+mj-lt"/>
              </a:rPr>
              <a:t>citizens</a:t>
            </a:r>
          </a:p>
          <a:p>
            <a:pPr marL="742950" lvl="1" indent="-285750">
              <a:buFont typeface="Arial" panose="020B0604020202020204" pitchFamily="34" charset="0"/>
              <a:buChar char="•"/>
            </a:pPr>
            <a:r>
              <a:rPr lang="it-IT" sz="1800" dirty="0" smtClean="0">
                <a:latin typeface="+mj-lt"/>
              </a:rPr>
              <a:t>The </a:t>
            </a:r>
            <a:r>
              <a:rPr lang="it-IT" sz="1800" dirty="0">
                <a:latin typeface="+mj-lt"/>
              </a:rPr>
              <a:t>gap is due to the fact that small Eastern countries would lose much more than big Western countries</a:t>
            </a:r>
            <a:endParaRPr lang="it-IT" sz="2000" dirty="0" smtClean="0">
              <a:latin typeface="+mj-lt"/>
            </a:endParaRPr>
          </a:p>
          <a:p>
            <a:pPr marL="285750" indent="-285750">
              <a:buFont typeface="Arial" panose="020B0604020202020204" pitchFamily="34" charset="0"/>
              <a:buChar char="•"/>
            </a:pPr>
            <a:r>
              <a:rPr lang="it-IT" sz="2000" dirty="0" smtClean="0">
                <a:latin typeface="+mj-lt"/>
              </a:rPr>
              <a:t>An important </a:t>
            </a:r>
            <a:r>
              <a:rPr lang="it-IT" sz="2000" b="1" dirty="0" smtClean="0">
                <a:latin typeface="+mj-lt"/>
              </a:rPr>
              <a:t>case </a:t>
            </a:r>
            <a:r>
              <a:rPr lang="it-IT" sz="2000" b="1" dirty="0" smtClean="0">
                <a:latin typeface="+mj-lt"/>
              </a:rPr>
              <a:t>study </a:t>
            </a:r>
            <a:r>
              <a:rPr lang="it-IT" sz="2000" dirty="0" smtClean="0">
                <a:latin typeface="+mj-lt"/>
              </a:rPr>
              <a:t>of free trade agreement: </a:t>
            </a:r>
            <a:r>
              <a:rPr lang="it-IT" sz="2000" b="1" dirty="0" smtClean="0">
                <a:latin typeface="+mj-lt"/>
              </a:rPr>
              <a:t>Norway</a:t>
            </a:r>
            <a:r>
              <a:rPr lang="it-IT" sz="2000" dirty="0" smtClean="0">
                <a:latin typeface="+mj-lt"/>
              </a:rPr>
              <a:t> and the EU</a:t>
            </a:r>
          </a:p>
        </p:txBody>
      </p:sp>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spTree>
    <p:extLst>
      <p:ext uri="{BB962C8B-B14F-4D97-AF65-F5344CB8AC3E}">
        <p14:creationId xmlns:p14="http://schemas.microsoft.com/office/powerpoint/2010/main" val="9063731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7824" y="414441"/>
            <a:ext cx="8414564" cy="461665"/>
          </a:xfrm>
        </p:spPr>
        <p:txBody>
          <a:bodyPr/>
          <a:lstStyle/>
          <a:p>
            <a:r>
              <a:rPr lang="en-US" dirty="0" smtClean="0"/>
              <a:t>Revamping the EU</a:t>
            </a:r>
            <a:r>
              <a:rPr lang="en-US" dirty="0" smtClean="0"/>
              <a:t>: </a:t>
            </a:r>
            <a:r>
              <a:rPr lang="en-US" dirty="0" smtClean="0"/>
              <a:t>what money can’t </a:t>
            </a:r>
            <a:r>
              <a:rPr lang="en-US" dirty="0" smtClean="0"/>
              <a:t>buy</a:t>
            </a:r>
            <a:endParaRPr lang="it-IT" dirty="0"/>
          </a:p>
        </p:txBody>
      </p:sp>
      <p:sp>
        <p:nvSpPr>
          <p:cNvPr id="4" name="Segnaposto testo 3"/>
          <p:cNvSpPr>
            <a:spLocks noGrp="1"/>
          </p:cNvSpPr>
          <p:nvPr>
            <p:ph type="body" sz="quarter" idx="13"/>
          </p:nvPr>
        </p:nvSpPr>
        <p:spPr>
          <a:xfrm>
            <a:off x="431179" y="1008569"/>
            <a:ext cx="8162693" cy="3231654"/>
          </a:xfrm>
        </p:spPr>
        <p:txBody>
          <a:bodyPr/>
          <a:lstStyle/>
          <a:p>
            <a:pPr marL="285750" indent="-285750">
              <a:buFont typeface="Arial" panose="020B0604020202020204" pitchFamily="34" charset="0"/>
              <a:buChar char="•"/>
            </a:pPr>
            <a:r>
              <a:rPr lang="it-IT" sz="2000" dirty="0" smtClean="0">
                <a:latin typeface="+mj-lt"/>
              </a:rPr>
              <a:t>Maybe the EU is suffering from </a:t>
            </a:r>
            <a:r>
              <a:rPr lang="it-IT" sz="2000" b="1" dirty="0" smtClean="0">
                <a:latin typeface="+mj-lt"/>
              </a:rPr>
              <a:t>too much economics</a:t>
            </a:r>
            <a:r>
              <a:rPr lang="it-IT" sz="2000" dirty="0" smtClean="0">
                <a:latin typeface="+mj-lt"/>
              </a:rPr>
              <a:t>, </a:t>
            </a:r>
            <a:r>
              <a:rPr lang="it-IT" sz="2000" dirty="0" smtClean="0"/>
              <a:t>just like </a:t>
            </a:r>
            <a:r>
              <a:rPr lang="it-IT" sz="2000" dirty="0"/>
              <a:t>the </a:t>
            </a:r>
            <a:r>
              <a:rPr lang="it-IT" sz="2000" dirty="0" smtClean="0"/>
              <a:t>US (</a:t>
            </a:r>
            <a:r>
              <a:rPr lang="it-IT" sz="2000" dirty="0" smtClean="0">
                <a:latin typeface="+mj-lt"/>
              </a:rPr>
              <a:t>Sandel, 2012, on </a:t>
            </a:r>
            <a:r>
              <a:rPr lang="it-IT" sz="2000" dirty="0">
                <a:latin typeface="+mj-lt"/>
              </a:rPr>
              <a:t>the moral limits of </a:t>
            </a:r>
            <a:r>
              <a:rPr lang="it-IT" sz="2000" dirty="0" smtClean="0">
                <a:latin typeface="+mj-lt"/>
              </a:rPr>
              <a:t>markets)</a:t>
            </a:r>
            <a:endParaRPr lang="it-IT" sz="2000" dirty="0">
              <a:latin typeface="+mj-lt"/>
            </a:endParaRPr>
          </a:p>
          <a:p>
            <a:pPr marL="285750" indent="-285750">
              <a:buFont typeface="Arial" panose="020B0604020202020204" pitchFamily="34" charset="0"/>
              <a:buChar char="•"/>
            </a:pPr>
            <a:r>
              <a:rPr lang="en-US" sz="2000" dirty="0" smtClean="0">
                <a:latin typeface="+mj-lt"/>
              </a:rPr>
              <a:t>“We live in a time </a:t>
            </a:r>
            <a:r>
              <a:rPr lang="en-US" sz="2000" dirty="0">
                <a:latin typeface="+mj-lt"/>
              </a:rPr>
              <a:t>when </a:t>
            </a:r>
            <a:r>
              <a:rPr lang="en-US" sz="2000" b="1" dirty="0">
                <a:latin typeface="+mj-lt"/>
              </a:rPr>
              <a:t>almost everything can be bought and sold</a:t>
            </a:r>
            <a:r>
              <a:rPr lang="en-US" sz="2000" dirty="0">
                <a:latin typeface="+mj-lt"/>
              </a:rPr>
              <a:t>. Over the past three decades, </a:t>
            </a:r>
            <a:r>
              <a:rPr lang="en-US" sz="2000" dirty="0" smtClean="0">
                <a:latin typeface="+mj-lt"/>
              </a:rPr>
              <a:t>markets - and </a:t>
            </a:r>
            <a:r>
              <a:rPr lang="en-US" sz="2000" dirty="0">
                <a:latin typeface="+mj-lt"/>
              </a:rPr>
              <a:t>market </a:t>
            </a:r>
            <a:r>
              <a:rPr lang="en-US" sz="2000" dirty="0" smtClean="0">
                <a:latin typeface="+mj-lt"/>
              </a:rPr>
              <a:t>values - have </a:t>
            </a:r>
            <a:r>
              <a:rPr lang="en-US" sz="2000" dirty="0">
                <a:latin typeface="+mj-lt"/>
              </a:rPr>
              <a:t>come to govern our lives as never before. We did </a:t>
            </a:r>
            <a:r>
              <a:rPr lang="en-US" sz="2000" b="1" dirty="0">
                <a:latin typeface="+mj-lt"/>
              </a:rPr>
              <a:t>not</a:t>
            </a:r>
            <a:r>
              <a:rPr lang="en-US" sz="2000" dirty="0">
                <a:latin typeface="+mj-lt"/>
              </a:rPr>
              <a:t> arrive at this condition through any </a:t>
            </a:r>
            <a:r>
              <a:rPr lang="en-US" sz="2000" b="1" dirty="0">
                <a:latin typeface="+mj-lt"/>
              </a:rPr>
              <a:t>deliberate choice</a:t>
            </a:r>
            <a:r>
              <a:rPr lang="en-US" sz="2000" dirty="0">
                <a:latin typeface="+mj-lt"/>
              </a:rPr>
              <a:t>. It is almost as if it came upon us</a:t>
            </a:r>
            <a:r>
              <a:rPr lang="en-US" sz="2000" dirty="0" smtClean="0">
                <a:latin typeface="+mj-lt"/>
              </a:rPr>
              <a:t>.”</a:t>
            </a:r>
          </a:p>
          <a:p>
            <a:pPr marL="285750" indent="-285750">
              <a:buFont typeface="Arial" panose="020B0604020202020204" pitchFamily="34" charset="0"/>
              <a:buChar char="•"/>
            </a:pPr>
            <a:r>
              <a:rPr lang="en-US" sz="2000" dirty="0" smtClean="0">
                <a:latin typeface="+mj-lt"/>
              </a:rPr>
              <a:t>“As </a:t>
            </a:r>
            <a:r>
              <a:rPr lang="en-US" sz="2000" dirty="0">
                <a:latin typeface="+mj-lt"/>
              </a:rPr>
              <a:t>a result, without quite realizing </a:t>
            </a:r>
            <a:r>
              <a:rPr lang="en-US" sz="2000" dirty="0" smtClean="0">
                <a:latin typeface="+mj-lt"/>
              </a:rPr>
              <a:t>it - without </a:t>
            </a:r>
            <a:r>
              <a:rPr lang="en-US" sz="2000" dirty="0">
                <a:latin typeface="+mj-lt"/>
              </a:rPr>
              <a:t>ever deciding to do </a:t>
            </a:r>
            <a:r>
              <a:rPr lang="en-US" sz="2000" dirty="0" smtClean="0">
                <a:latin typeface="+mj-lt"/>
              </a:rPr>
              <a:t>so - we </a:t>
            </a:r>
            <a:r>
              <a:rPr lang="en-US" sz="2000" dirty="0">
                <a:latin typeface="+mj-lt"/>
              </a:rPr>
              <a:t>drifted </a:t>
            </a:r>
            <a:r>
              <a:rPr lang="en-US" sz="2000" b="1" dirty="0">
                <a:latin typeface="+mj-lt"/>
              </a:rPr>
              <a:t>from having a market economy to being a market society</a:t>
            </a:r>
            <a:r>
              <a:rPr lang="en-US" sz="2000" dirty="0" smtClean="0">
                <a:latin typeface="+mj-lt"/>
              </a:rPr>
              <a:t>.”</a:t>
            </a:r>
            <a:endParaRPr lang="en-US" sz="2000" dirty="0">
              <a:latin typeface="+mj-lt"/>
            </a:endParaRPr>
          </a:p>
        </p:txBody>
      </p:sp>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spTree>
    <p:extLst>
      <p:ext uri="{BB962C8B-B14F-4D97-AF65-F5344CB8AC3E}">
        <p14:creationId xmlns:p14="http://schemas.microsoft.com/office/powerpoint/2010/main" val="9816596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pic>
        <p:nvPicPr>
          <p:cNvPr id="9" name="Picture 8"/>
          <p:cNvPicPr>
            <a:picLocks noChangeAspect="1"/>
          </p:cNvPicPr>
          <p:nvPr/>
        </p:nvPicPr>
        <p:blipFill>
          <a:blip r:embed="rId3"/>
          <a:stretch>
            <a:fillRect/>
          </a:stretch>
        </p:blipFill>
        <p:spPr>
          <a:xfrm>
            <a:off x="2845189" y="788456"/>
            <a:ext cx="4209818" cy="3603735"/>
          </a:xfrm>
          <a:prstGeom prst="rect">
            <a:avLst/>
          </a:prstGeom>
        </p:spPr>
      </p:pic>
      <p:sp>
        <p:nvSpPr>
          <p:cNvPr id="13" name="TextBox 12"/>
          <p:cNvSpPr txBox="1"/>
          <p:nvPr/>
        </p:nvSpPr>
        <p:spPr>
          <a:xfrm>
            <a:off x="1182032" y="4392186"/>
            <a:ext cx="7633978" cy="276999"/>
          </a:xfrm>
          <a:prstGeom prst="rect">
            <a:avLst/>
          </a:prstGeom>
        </p:spPr>
        <p:txBody>
          <a:bodyPr vert="horz" wrap="square" lIns="0" tIns="0" rIns="0" bIns="0" rtlCol="0" anchor="b" anchorCtr="0">
            <a:spAutoFit/>
          </a:bodyPr>
          <a:lstStyle/>
          <a:p>
            <a:pPr algn="ctr"/>
            <a:r>
              <a:rPr lang="en-US" dirty="0">
                <a:solidFill>
                  <a:srgbClr val="FF0000"/>
                </a:solidFill>
              </a:rPr>
              <a:t>Joseph Chamberlain (1836-1914): nationalist and imperialist</a:t>
            </a:r>
          </a:p>
        </p:txBody>
      </p:sp>
      <p:sp>
        <p:nvSpPr>
          <p:cNvPr id="2" name="Titolo 1"/>
          <p:cNvSpPr>
            <a:spLocks noGrp="1"/>
          </p:cNvSpPr>
          <p:nvPr>
            <p:ph type="title"/>
          </p:nvPr>
        </p:nvSpPr>
        <p:spPr>
          <a:xfrm>
            <a:off x="712788" y="384705"/>
            <a:ext cx="8229600" cy="461665"/>
          </a:xfrm>
        </p:spPr>
        <p:txBody>
          <a:bodyPr/>
          <a:lstStyle/>
          <a:p>
            <a:r>
              <a:rPr lang="en-US" dirty="0" smtClean="0"/>
              <a:t>Prologue: European elites (cont.)</a:t>
            </a:r>
            <a:endParaRPr lang="it-IT" sz="2000" dirty="0"/>
          </a:p>
        </p:txBody>
      </p:sp>
      <p:sp>
        <p:nvSpPr>
          <p:cNvPr id="6" name="Oval 5"/>
          <p:cNvSpPr/>
          <p:nvPr/>
        </p:nvSpPr>
        <p:spPr>
          <a:xfrm>
            <a:off x="5159300" y="899534"/>
            <a:ext cx="1248936" cy="1300975"/>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5801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1179" y="414441"/>
            <a:ext cx="8511209" cy="461665"/>
          </a:xfrm>
        </p:spPr>
        <p:txBody>
          <a:bodyPr/>
          <a:lstStyle/>
          <a:p>
            <a:r>
              <a:rPr lang="en-US" dirty="0" smtClean="0"/>
              <a:t>Revamping the EU: </a:t>
            </a:r>
            <a:r>
              <a:rPr lang="en-US" dirty="0" smtClean="0"/>
              <a:t>what money can’t </a:t>
            </a:r>
            <a:r>
              <a:rPr lang="en-US" dirty="0" smtClean="0"/>
              <a:t>buy (cont.)</a:t>
            </a:r>
            <a:endParaRPr lang="it-IT" dirty="0"/>
          </a:p>
        </p:txBody>
      </p:sp>
      <p:sp>
        <p:nvSpPr>
          <p:cNvPr id="4" name="Segnaposto testo 3"/>
          <p:cNvSpPr>
            <a:spLocks noGrp="1"/>
          </p:cNvSpPr>
          <p:nvPr>
            <p:ph type="body" sz="quarter" idx="13"/>
          </p:nvPr>
        </p:nvSpPr>
        <p:spPr>
          <a:xfrm>
            <a:off x="431179" y="1060607"/>
            <a:ext cx="8162693" cy="3154710"/>
          </a:xfrm>
        </p:spPr>
        <p:txBody>
          <a:bodyPr/>
          <a:lstStyle/>
          <a:p>
            <a:pPr marL="285750" indent="-285750">
              <a:buFont typeface="Arial" panose="020B0604020202020204" pitchFamily="34" charset="0"/>
              <a:buChar char="•"/>
            </a:pPr>
            <a:r>
              <a:rPr lang="en-US" sz="2000" dirty="0" smtClean="0">
                <a:latin typeface="+mj-lt"/>
              </a:rPr>
              <a:t>“The </a:t>
            </a:r>
            <a:r>
              <a:rPr lang="en-US" sz="2000" dirty="0">
                <a:latin typeface="+mj-lt"/>
              </a:rPr>
              <a:t>difference is this: </a:t>
            </a:r>
            <a:endParaRPr lang="en-US" sz="2000" dirty="0" smtClean="0">
              <a:latin typeface="+mj-lt"/>
            </a:endParaRPr>
          </a:p>
          <a:p>
            <a:pPr marL="742950" lvl="1" indent="-285750">
              <a:buFont typeface="Arial" panose="020B0604020202020204" pitchFamily="34" charset="0"/>
              <a:buChar char="•"/>
            </a:pPr>
            <a:r>
              <a:rPr lang="en-US" sz="1800" b="1" dirty="0" smtClean="0">
                <a:latin typeface="+mj-lt"/>
              </a:rPr>
              <a:t>A </a:t>
            </a:r>
            <a:r>
              <a:rPr lang="en-US" sz="1800" b="1" dirty="0">
                <a:latin typeface="+mj-lt"/>
              </a:rPr>
              <a:t>market economy is a </a:t>
            </a:r>
            <a:r>
              <a:rPr lang="en-US" sz="1800" b="1" dirty="0" smtClean="0">
                <a:latin typeface="+mj-lt"/>
              </a:rPr>
              <a:t>tool</a:t>
            </a:r>
            <a:r>
              <a:rPr lang="en-US" sz="1800" dirty="0" smtClean="0">
                <a:latin typeface="+mj-lt"/>
              </a:rPr>
              <a:t> </a:t>
            </a:r>
            <a:r>
              <a:rPr lang="en-US" sz="1800" dirty="0" smtClean="0">
                <a:latin typeface="+mj-lt"/>
              </a:rPr>
              <a:t>- </a:t>
            </a:r>
            <a:r>
              <a:rPr lang="en-US" sz="1800" dirty="0" smtClean="0">
                <a:latin typeface="+mj-lt"/>
              </a:rPr>
              <a:t>a </a:t>
            </a:r>
            <a:r>
              <a:rPr lang="en-US" sz="1800" dirty="0">
                <a:latin typeface="+mj-lt"/>
              </a:rPr>
              <a:t>valuable and effective </a:t>
            </a:r>
            <a:r>
              <a:rPr lang="en-US" sz="1800" dirty="0" smtClean="0">
                <a:latin typeface="+mj-lt"/>
              </a:rPr>
              <a:t>tool </a:t>
            </a:r>
            <a:r>
              <a:rPr lang="en-US" sz="1800" dirty="0" smtClean="0">
                <a:latin typeface="+mj-lt"/>
              </a:rPr>
              <a:t>- </a:t>
            </a:r>
            <a:r>
              <a:rPr lang="en-US" sz="1800" dirty="0" smtClean="0">
                <a:latin typeface="+mj-lt"/>
              </a:rPr>
              <a:t>for </a:t>
            </a:r>
            <a:r>
              <a:rPr lang="en-US" sz="1800" dirty="0">
                <a:latin typeface="+mj-lt"/>
              </a:rPr>
              <a:t>organizing productive activity. </a:t>
            </a:r>
            <a:endParaRPr lang="en-US" sz="1800" dirty="0" smtClean="0">
              <a:latin typeface="+mj-lt"/>
            </a:endParaRPr>
          </a:p>
          <a:p>
            <a:pPr marL="742950" lvl="1" indent="-285750">
              <a:buFont typeface="Arial" panose="020B0604020202020204" pitchFamily="34" charset="0"/>
              <a:buChar char="•"/>
            </a:pPr>
            <a:r>
              <a:rPr lang="en-US" sz="1800" b="1" dirty="0" smtClean="0">
                <a:latin typeface="+mj-lt"/>
              </a:rPr>
              <a:t>A </a:t>
            </a:r>
            <a:r>
              <a:rPr lang="en-US" sz="1800" b="1" dirty="0">
                <a:latin typeface="+mj-lt"/>
              </a:rPr>
              <a:t>market society is a way of life</a:t>
            </a:r>
            <a:r>
              <a:rPr lang="en-US" sz="1800" dirty="0">
                <a:latin typeface="+mj-lt"/>
              </a:rPr>
              <a:t> in which market values seep into every aspect of human endeavor. It’s a place where social relations are made over in the image of the market</a:t>
            </a:r>
            <a:r>
              <a:rPr lang="en-US" sz="1800" dirty="0" smtClean="0">
                <a:latin typeface="+mj-lt"/>
              </a:rPr>
              <a:t>.”</a:t>
            </a:r>
          </a:p>
          <a:p>
            <a:pPr marL="285750" indent="-285750">
              <a:buFont typeface="Arial" panose="020B0604020202020204" pitchFamily="34" charset="0"/>
              <a:buChar char="•"/>
            </a:pPr>
            <a:r>
              <a:rPr lang="it-IT" sz="2000" dirty="0" smtClean="0">
                <a:latin typeface="+mj-lt"/>
              </a:rPr>
              <a:t>In </a:t>
            </a:r>
            <a:r>
              <a:rPr lang="it-IT" sz="2000" dirty="0" smtClean="0">
                <a:latin typeface="+mj-lt"/>
              </a:rPr>
              <a:t>much of the public </a:t>
            </a:r>
            <a:r>
              <a:rPr lang="it-IT" sz="2000" dirty="0" smtClean="0">
                <a:latin typeface="+mj-lt"/>
              </a:rPr>
              <a:t>debate </a:t>
            </a:r>
            <a:r>
              <a:rPr lang="it-IT" sz="2000" dirty="0" smtClean="0">
                <a:latin typeface="+mj-lt"/>
              </a:rPr>
              <a:t>and media coverage the </a:t>
            </a:r>
            <a:r>
              <a:rPr lang="it-IT" sz="2000" b="1" dirty="0" smtClean="0">
                <a:latin typeface="+mj-lt"/>
              </a:rPr>
              <a:t>project of European integration</a:t>
            </a:r>
            <a:r>
              <a:rPr lang="it-IT" sz="2000" dirty="0" smtClean="0">
                <a:latin typeface="+mj-lt"/>
              </a:rPr>
              <a:t> seems indeed to </a:t>
            </a:r>
            <a:r>
              <a:rPr lang="en-US" sz="2000" dirty="0" smtClean="0">
                <a:latin typeface="+mj-lt"/>
              </a:rPr>
              <a:t>have </a:t>
            </a:r>
            <a:r>
              <a:rPr lang="en-US" sz="2000" dirty="0">
                <a:latin typeface="+mj-lt"/>
              </a:rPr>
              <a:t>drifted </a:t>
            </a:r>
            <a:r>
              <a:rPr lang="en-US" sz="2000" dirty="0" smtClean="0">
                <a:latin typeface="+mj-lt"/>
              </a:rPr>
              <a:t>from instrumentally developing </a:t>
            </a:r>
            <a:r>
              <a:rPr lang="en-US" sz="2000" dirty="0" smtClean="0">
                <a:latin typeface="+mj-lt"/>
              </a:rPr>
              <a:t>a </a:t>
            </a:r>
            <a:r>
              <a:rPr lang="en-US" sz="2000" dirty="0">
                <a:latin typeface="+mj-lt"/>
              </a:rPr>
              <a:t>market economy to </a:t>
            </a:r>
            <a:r>
              <a:rPr lang="en-US" sz="2000" dirty="0" smtClean="0">
                <a:latin typeface="+mj-lt"/>
              </a:rPr>
              <a:t>projecting the </a:t>
            </a:r>
            <a:r>
              <a:rPr lang="en-US" sz="2000" b="1" dirty="0" smtClean="0">
                <a:latin typeface="+mj-lt"/>
              </a:rPr>
              <a:t>image of </a:t>
            </a:r>
            <a:r>
              <a:rPr lang="en-US" sz="2000" b="1" dirty="0">
                <a:latin typeface="+mj-lt"/>
              </a:rPr>
              <a:t>a market </a:t>
            </a:r>
            <a:r>
              <a:rPr lang="en-US" sz="2000" b="1" dirty="0" smtClean="0">
                <a:latin typeface="+mj-lt"/>
              </a:rPr>
              <a:t>society</a:t>
            </a:r>
            <a:r>
              <a:rPr lang="en-US" sz="2000" dirty="0" smtClean="0">
                <a:latin typeface="+mj-lt"/>
              </a:rPr>
              <a:t>: deficits, surpluses, spreads, market indices, etc.</a:t>
            </a:r>
            <a:endParaRPr lang="it-IT" sz="2000" dirty="0" smtClean="0">
              <a:latin typeface="+mj-lt"/>
            </a:endParaRPr>
          </a:p>
        </p:txBody>
      </p:sp>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spTree>
    <p:extLst>
      <p:ext uri="{BB962C8B-B14F-4D97-AF65-F5344CB8AC3E}">
        <p14:creationId xmlns:p14="http://schemas.microsoft.com/office/powerpoint/2010/main" val="6417980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2956" y="-47224"/>
            <a:ext cx="8429432" cy="923330"/>
          </a:xfrm>
        </p:spPr>
        <p:txBody>
          <a:bodyPr/>
          <a:lstStyle/>
          <a:p>
            <a:r>
              <a:rPr lang="en-US" dirty="0" smtClean="0"/>
              <a:t>Revamping the EU: </a:t>
            </a:r>
            <a:r>
              <a:rPr lang="en-US" dirty="0" smtClean="0"/>
              <a:t>what money can’t </a:t>
            </a:r>
            <a:r>
              <a:rPr lang="en-US" dirty="0" smtClean="0"/>
              <a:t>buy (cont.)</a:t>
            </a:r>
            <a:endParaRPr lang="it-IT" dirty="0"/>
          </a:p>
        </p:txBody>
      </p:sp>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pic>
        <p:nvPicPr>
          <p:cNvPr id="2050" name="Picture 2" descr="https://www.fleur-de-coin.com/images/eurocoins/euroimages/2eurosN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3380" y="1078245"/>
            <a:ext cx="2834907" cy="2834908"/>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p:cNvSpPr>
            <a:spLocks noGrp="1"/>
          </p:cNvSpPr>
          <p:nvPr>
            <p:ph type="body" sz="quarter" idx="13"/>
          </p:nvPr>
        </p:nvSpPr>
        <p:spPr>
          <a:xfrm>
            <a:off x="712788" y="4115292"/>
            <a:ext cx="7766050" cy="307777"/>
          </a:xfrm>
        </p:spPr>
        <p:txBody>
          <a:bodyPr/>
          <a:lstStyle/>
          <a:p>
            <a:pPr algn="ctr"/>
            <a:r>
              <a:rPr lang="en-US" sz="2000" b="1" dirty="0" smtClean="0">
                <a:solidFill>
                  <a:srgbClr val="FF0000"/>
                </a:solidFill>
              </a:rPr>
              <a:t>The EU is not only money …</a:t>
            </a:r>
            <a:endParaRPr lang="en-US" sz="2000" b="1" dirty="0">
              <a:solidFill>
                <a:srgbClr val="FF0000"/>
              </a:solidFill>
            </a:endParaRPr>
          </a:p>
        </p:txBody>
      </p:sp>
    </p:spTree>
    <p:extLst>
      <p:ext uri="{BB962C8B-B14F-4D97-AF65-F5344CB8AC3E}">
        <p14:creationId xmlns:p14="http://schemas.microsoft.com/office/powerpoint/2010/main" val="21157233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2956" y="-47224"/>
            <a:ext cx="8429432" cy="923330"/>
          </a:xfrm>
        </p:spPr>
        <p:txBody>
          <a:bodyPr/>
          <a:lstStyle/>
          <a:p>
            <a:r>
              <a:rPr lang="en-US" dirty="0" smtClean="0"/>
              <a:t>Revamping the EU: </a:t>
            </a:r>
            <a:r>
              <a:rPr lang="en-US" dirty="0" smtClean="0"/>
              <a:t>what money can’t </a:t>
            </a:r>
            <a:r>
              <a:rPr lang="en-US" dirty="0" smtClean="0"/>
              <a:t>buy (cont.)</a:t>
            </a:r>
            <a:endParaRPr lang="it-IT" dirty="0"/>
          </a:p>
        </p:txBody>
      </p:sp>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pic>
        <p:nvPicPr>
          <p:cNvPr id="2052" name="Picture 4" descr="https://www.fleur-de-coin.com/images/eurocoins/euroimages/france2eur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4895" y="1105731"/>
            <a:ext cx="2840386" cy="2840387"/>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p:cNvSpPr>
            <a:spLocks noGrp="1"/>
          </p:cNvSpPr>
          <p:nvPr>
            <p:ph type="body" sz="quarter" idx="13"/>
          </p:nvPr>
        </p:nvSpPr>
        <p:spPr>
          <a:xfrm>
            <a:off x="601275" y="4249109"/>
            <a:ext cx="7766050" cy="307777"/>
          </a:xfrm>
        </p:spPr>
        <p:txBody>
          <a:bodyPr/>
          <a:lstStyle/>
          <a:p>
            <a:pPr algn="ctr"/>
            <a:r>
              <a:rPr lang="en-US" sz="2000" b="1" dirty="0" smtClean="0">
                <a:solidFill>
                  <a:srgbClr val="FF0000"/>
                </a:solidFill>
              </a:rPr>
              <a:t>... but also values!</a:t>
            </a:r>
            <a:endParaRPr lang="en-US" sz="2000" b="1" dirty="0">
              <a:solidFill>
                <a:srgbClr val="FF0000"/>
              </a:solidFill>
            </a:endParaRPr>
          </a:p>
        </p:txBody>
      </p:sp>
    </p:spTree>
    <p:extLst>
      <p:ext uri="{BB962C8B-B14F-4D97-AF65-F5344CB8AC3E}">
        <p14:creationId xmlns:p14="http://schemas.microsoft.com/office/powerpoint/2010/main" val="3020835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30459" y="518954"/>
            <a:ext cx="8794595" cy="1107996"/>
          </a:xfrm>
        </p:spPr>
        <p:txBody>
          <a:bodyPr/>
          <a:lstStyle/>
          <a:p>
            <a:r>
              <a:rPr lang="it-IT" sz="2400" dirty="0"/>
              <a:t>LECTIO INAUGURALIS</a:t>
            </a:r>
            <a:br>
              <a:rPr lang="it-IT" sz="2400" dirty="0"/>
            </a:br>
            <a:r>
              <a:rPr lang="it-IT" sz="2400" dirty="0"/>
              <a:t>ACHILLE E GIULIA BOROLI CHAIR IN EUROPEAN STUDIES</a:t>
            </a:r>
          </a:p>
        </p:txBody>
      </p:sp>
      <p:sp>
        <p:nvSpPr>
          <p:cNvPr id="4" name="Segnaposto testo 3"/>
          <p:cNvSpPr>
            <a:spLocks noGrp="1"/>
          </p:cNvSpPr>
          <p:nvPr>
            <p:ph type="body" sz="quarter" idx="13"/>
          </p:nvPr>
        </p:nvSpPr>
        <p:spPr>
          <a:xfrm>
            <a:off x="289932" y="3811770"/>
            <a:ext cx="7766050" cy="215444"/>
          </a:xfrm>
        </p:spPr>
        <p:txBody>
          <a:bodyPr/>
          <a:lstStyle/>
          <a:p>
            <a:r>
              <a:rPr lang="en-US" sz="1400" dirty="0" smtClean="0"/>
              <a:t>Milan, 6 May 2019</a:t>
            </a:r>
            <a:endParaRPr lang="it-IT" sz="1400" dirty="0"/>
          </a:p>
        </p:txBody>
      </p:sp>
      <p:sp>
        <p:nvSpPr>
          <p:cNvPr id="7" name="Segnaposto testo 7"/>
          <p:cNvSpPr>
            <a:spLocks noGrp="1"/>
          </p:cNvSpPr>
          <p:nvPr>
            <p:ph type="body" sz="quarter" idx="10"/>
          </p:nvPr>
        </p:nvSpPr>
        <p:spPr>
          <a:xfrm>
            <a:off x="516833" y="1524142"/>
            <a:ext cx="2997197" cy="153888"/>
          </a:xfrm>
        </p:spPr>
        <p:txBody>
          <a:bodyPr/>
          <a:lstStyle/>
          <a:p>
            <a:r>
              <a:rPr lang="en-US" dirty="0" smtClean="0"/>
              <a:t>YOUR NAME</a:t>
            </a:r>
            <a:endParaRPr lang="it-IT" dirty="0"/>
          </a:p>
        </p:txBody>
      </p:sp>
      <p:sp>
        <p:nvSpPr>
          <p:cNvPr id="6" name="Text Placeholder 5"/>
          <p:cNvSpPr>
            <a:spLocks noGrp="1"/>
          </p:cNvSpPr>
          <p:nvPr>
            <p:ph type="body" idx="1"/>
          </p:nvPr>
        </p:nvSpPr>
        <p:spPr>
          <a:xfrm>
            <a:off x="178420" y="2287055"/>
            <a:ext cx="8846634" cy="369332"/>
          </a:xfrm>
        </p:spPr>
        <p:txBody>
          <a:bodyPr/>
          <a:lstStyle/>
          <a:p>
            <a:pPr algn="ctr"/>
            <a:r>
              <a:rPr lang="en-US" sz="2400" dirty="0" smtClean="0">
                <a:solidFill>
                  <a:schemeClr val="accent5">
                    <a:lumMod val="75000"/>
                  </a:schemeClr>
                </a:solidFill>
              </a:rPr>
              <a:t>THANK YOU FOR YOUR ATTENTION</a:t>
            </a:r>
            <a:endParaRPr lang="en-US" sz="2400" dirty="0">
              <a:solidFill>
                <a:schemeClr val="accent5">
                  <a:lumMod val="75000"/>
                </a:schemeClr>
              </a:solidFill>
            </a:endParaRPr>
          </a:p>
        </p:txBody>
      </p:sp>
      <p:sp>
        <p:nvSpPr>
          <p:cNvPr id="9"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
                <a:srgbClr val="0046AD"/>
              </a:buClr>
              <a:buSzPct val="110000"/>
              <a:buFont typeface="Lucida Grande"/>
              <a:buNone/>
              <a:tabLst/>
              <a:defRPr/>
            </a:pPr>
            <a:r>
              <a:rPr kumimoji="0" lang="en-US" sz="1600" b="0" i="0" u="none" strike="noStrike" kern="1200" cap="none" spc="0" normalizeH="0" baseline="0" noProof="0" dirty="0" smtClean="0">
                <a:ln>
                  <a:noFill/>
                </a:ln>
                <a:solidFill>
                  <a:prstClr val="white"/>
                </a:solidFill>
                <a:effectLst/>
                <a:uLnTx/>
                <a:uFillTx/>
                <a:latin typeface="Open Sans"/>
                <a:ea typeface="+mn-ea"/>
              </a:rPr>
              <a:t>Gianmarco I.P. Ottaviano</a:t>
            </a:r>
            <a:endParaRPr kumimoji="0" lang="it-IT" sz="1600" b="0" i="0" u="none" strike="noStrike" kern="1200" cap="none" spc="0" normalizeH="0" baseline="0" noProof="0" dirty="0">
              <a:ln>
                <a:noFill/>
              </a:ln>
              <a:solidFill>
                <a:prstClr val="white"/>
              </a:solidFill>
              <a:effectLst/>
              <a:uLnTx/>
              <a:uFillTx/>
              <a:latin typeface="Open Sans"/>
              <a:ea typeface="+mn-ea"/>
            </a:endParaRPr>
          </a:p>
        </p:txBody>
      </p:sp>
    </p:spTree>
    <p:extLst>
      <p:ext uri="{BB962C8B-B14F-4D97-AF65-F5344CB8AC3E}">
        <p14:creationId xmlns:p14="http://schemas.microsoft.com/office/powerpoint/2010/main" val="3378217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quarter" idx="13"/>
          </p:nvPr>
        </p:nvSpPr>
        <p:spPr>
          <a:xfrm>
            <a:off x="431180" y="1417529"/>
            <a:ext cx="8052420" cy="2400657"/>
          </a:xfrm>
        </p:spPr>
        <p:txBody>
          <a:bodyPr/>
          <a:lstStyle/>
          <a:p>
            <a:pPr marL="285750" indent="-285750">
              <a:buFont typeface="Arial" panose="020B0604020202020204" pitchFamily="34" charset="0"/>
              <a:buChar char="•"/>
            </a:pPr>
            <a:r>
              <a:rPr lang="en-US" sz="2000" dirty="0" smtClean="0"/>
              <a:t>First wave of </a:t>
            </a:r>
            <a:r>
              <a:rPr lang="en-US" sz="2000" b="1" dirty="0" smtClean="0"/>
              <a:t>globalization</a:t>
            </a:r>
            <a:r>
              <a:rPr lang="en-US" sz="2000" dirty="0" smtClean="0"/>
              <a:t> (1870-1914)</a:t>
            </a:r>
          </a:p>
          <a:p>
            <a:pPr marL="285750" indent="-285750">
              <a:buFont typeface="Arial" panose="020B0604020202020204" pitchFamily="34" charset="0"/>
              <a:buChar char="•"/>
            </a:pPr>
            <a:r>
              <a:rPr lang="en-US" sz="2000" b="1" dirty="0" smtClean="0"/>
              <a:t>“</a:t>
            </a:r>
            <a:r>
              <a:rPr lang="en-US" sz="2000" dirty="0" smtClean="0"/>
              <a:t>I </a:t>
            </a:r>
            <a:r>
              <a:rPr lang="en-US" sz="2000" dirty="0"/>
              <a:t>think that you will all agree that we are living in </a:t>
            </a:r>
            <a:r>
              <a:rPr lang="en-US" sz="2000" b="1" dirty="0" smtClean="0"/>
              <a:t>most interesting times</a:t>
            </a:r>
            <a:r>
              <a:rPr lang="en-US" sz="2000" dirty="0" smtClean="0"/>
              <a:t>… </a:t>
            </a:r>
            <a:r>
              <a:rPr lang="en-US" sz="2000" dirty="0"/>
              <a:t>I never remember myself a time in which our history was so full, in which day by day brought us </a:t>
            </a:r>
            <a:r>
              <a:rPr lang="en-US" sz="2000" b="1" dirty="0"/>
              <a:t>new objects of interest</a:t>
            </a:r>
            <a:r>
              <a:rPr lang="en-US" sz="2000" dirty="0"/>
              <a:t>, and, let me say also, </a:t>
            </a:r>
            <a:r>
              <a:rPr lang="en-US" sz="2000" b="1" dirty="0"/>
              <a:t>new objects for </a:t>
            </a:r>
            <a:r>
              <a:rPr lang="en-US" sz="2000" b="1" dirty="0" smtClean="0"/>
              <a:t>anxiety„</a:t>
            </a:r>
            <a:r>
              <a:rPr lang="en-US" sz="2000" dirty="0" smtClean="0"/>
              <a:t> </a:t>
            </a:r>
          </a:p>
          <a:p>
            <a:pPr marL="285750" indent="-285750">
              <a:buFont typeface="Arial" panose="020B0604020202020204" pitchFamily="34" charset="0"/>
              <a:buChar char="•"/>
            </a:pPr>
            <a:r>
              <a:rPr lang="en-US" sz="2000" dirty="0" smtClean="0">
                <a:solidFill>
                  <a:srgbClr val="FF0000"/>
                </a:solidFill>
              </a:rPr>
              <a:t>Joseph </a:t>
            </a:r>
            <a:r>
              <a:rPr lang="en-US" sz="2000" dirty="0">
                <a:solidFill>
                  <a:srgbClr val="FF0000"/>
                </a:solidFill>
              </a:rPr>
              <a:t>Chamberlain</a:t>
            </a:r>
            <a:r>
              <a:rPr lang="en-US" sz="2000" dirty="0" smtClean="0"/>
              <a:t>, The </a:t>
            </a:r>
            <a:r>
              <a:rPr lang="en-US" sz="2000" dirty="0"/>
              <a:t>Western Daily </a:t>
            </a:r>
            <a:r>
              <a:rPr lang="en-US" sz="2000" dirty="0" smtClean="0"/>
              <a:t>Press, </a:t>
            </a:r>
            <a:r>
              <a:rPr lang="en-US" sz="2000" dirty="0" smtClean="0">
                <a:solidFill>
                  <a:srgbClr val="FF0000"/>
                </a:solidFill>
              </a:rPr>
              <a:t>1898</a:t>
            </a:r>
            <a:endParaRPr lang="en-US" sz="2100" dirty="0" smtClean="0">
              <a:solidFill>
                <a:srgbClr val="FF0000"/>
              </a:solidFill>
            </a:endParaRPr>
          </a:p>
          <a:p>
            <a:pPr marL="742950" lvl="1" indent="-285750">
              <a:buFont typeface="Arial" panose="020B0604020202020204" pitchFamily="34" charset="0"/>
              <a:buChar char="•"/>
            </a:pPr>
            <a:endParaRPr lang="en-US" sz="2100" dirty="0" smtClean="0"/>
          </a:p>
        </p:txBody>
      </p:sp>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sp>
        <p:nvSpPr>
          <p:cNvPr id="10" name="Titolo 1"/>
          <p:cNvSpPr>
            <a:spLocks noGrp="1"/>
          </p:cNvSpPr>
          <p:nvPr>
            <p:ph type="title"/>
          </p:nvPr>
        </p:nvSpPr>
        <p:spPr>
          <a:xfrm>
            <a:off x="712788" y="384705"/>
            <a:ext cx="8229600" cy="461665"/>
          </a:xfrm>
        </p:spPr>
        <p:txBody>
          <a:bodyPr/>
          <a:lstStyle/>
          <a:p>
            <a:r>
              <a:rPr lang="en-US" dirty="0" smtClean="0"/>
              <a:t>Prologue: European elites (cont.)</a:t>
            </a:r>
            <a:endParaRPr lang="it-IT" sz="2000" dirty="0"/>
          </a:p>
        </p:txBody>
      </p:sp>
    </p:spTree>
    <p:extLst>
      <p:ext uri="{BB962C8B-B14F-4D97-AF65-F5344CB8AC3E}">
        <p14:creationId xmlns:p14="http://schemas.microsoft.com/office/powerpoint/2010/main" val="27479334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pic>
        <p:nvPicPr>
          <p:cNvPr id="9" name="Picture 8"/>
          <p:cNvPicPr>
            <a:picLocks noChangeAspect="1"/>
          </p:cNvPicPr>
          <p:nvPr/>
        </p:nvPicPr>
        <p:blipFill>
          <a:blip r:embed="rId3"/>
          <a:stretch>
            <a:fillRect/>
          </a:stretch>
        </p:blipFill>
        <p:spPr>
          <a:xfrm>
            <a:off x="2845189" y="788456"/>
            <a:ext cx="4209818" cy="3603735"/>
          </a:xfrm>
          <a:prstGeom prst="rect">
            <a:avLst/>
          </a:prstGeom>
        </p:spPr>
      </p:pic>
      <p:sp>
        <p:nvSpPr>
          <p:cNvPr id="13" name="TextBox 12"/>
          <p:cNvSpPr txBox="1"/>
          <p:nvPr/>
        </p:nvSpPr>
        <p:spPr>
          <a:xfrm>
            <a:off x="1182032" y="4392186"/>
            <a:ext cx="7633978" cy="276999"/>
          </a:xfrm>
          <a:prstGeom prst="rect">
            <a:avLst/>
          </a:prstGeom>
        </p:spPr>
        <p:txBody>
          <a:bodyPr vert="horz" wrap="square" lIns="0" tIns="0" rIns="0" bIns="0" rtlCol="0" anchor="b" anchorCtr="0">
            <a:spAutoFit/>
          </a:bodyPr>
          <a:lstStyle/>
          <a:p>
            <a:pPr algn="ctr"/>
            <a:r>
              <a:rPr lang="en-US" dirty="0">
                <a:solidFill>
                  <a:srgbClr val="FF0000"/>
                </a:solidFill>
              </a:rPr>
              <a:t>Austen Chamberlain (1863-1937): Nobel Peace Prize 1925</a:t>
            </a:r>
          </a:p>
        </p:txBody>
      </p:sp>
      <p:sp>
        <p:nvSpPr>
          <p:cNvPr id="2" name="Titolo 1"/>
          <p:cNvSpPr>
            <a:spLocks noGrp="1"/>
          </p:cNvSpPr>
          <p:nvPr>
            <p:ph type="title"/>
          </p:nvPr>
        </p:nvSpPr>
        <p:spPr>
          <a:xfrm>
            <a:off x="712788" y="384705"/>
            <a:ext cx="8229600" cy="461665"/>
          </a:xfrm>
        </p:spPr>
        <p:txBody>
          <a:bodyPr/>
          <a:lstStyle/>
          <a:p>
            <a:r>
              <a:rPr lang="en-US" dirty="0" smtClean="0"/>
              <a:t>Prologue: European elites (cont.)</a:t>
            </a:r>
            <a:endParaRPr lang="it-IT" sz="2000" dirty="0"/>
          </a:p>
        </p:txBody>
      </p:sp>
      <p:sp>
        <p:nvSpPr>
          <p:cNvPr id="6" name="Oval 5"/>
          <p:cNvSpPr/>
          <p:nvPr/>
        </p:nvSpPr>
        <p:spPr>
          <a:xfrm>
            <a:off x="3620440" y="899534"/>
            <a:ext cx="1248936" cy="1300975"/>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02002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quarter" idx="13"/>
          </p:nvPr>
        </p:nvSpPr>
        <p:spPr>
          <a:xfrm>
            <a:off x="431180" y="1261407"/>
            <a:ext cx="8052420" cy="3416320"/>
          </a:xfrm>
        </p:spPr>
        <p:txBody>
          <a:bodyPr/>
          <a:lstStyle/>
          <a:p>
            <a:pPr marL="285750" indent="-285750">
              <a:buFont typeface="Arial" panose="020B0604020202020204" pitchFamily="34" charset="0"/>
              <a:buChar char="•"/>
            </a:pPr>
            <a:r>
              <a:rPr lang="en-US" sz="2000" dirty="0" smtClean="0"/>
              <a:t>Between the </a:t>
            </a:r>
            <a:r>
              <a:rPr lang="en-US" sz="2000" b="1" dirty="0" smtClean="0"/>
              <a:t>two </a:t>
            </a:r>
            <a:r>
              <a:rPr lang="en-US" sz="2000" b="1" dirty="0"/>
              <a:t>world wars</a:t>
            </a:r>
            <a:r>
              <a:rPr lang="en-US" sz="2000" dirty="0"/>
              <a:t> (1918-1939)</a:t>
            </a:r>
          </a:p>
          <a:p>
            <a:pPr marL="285750" indent="-285750">
              <a:buFont typeface="Arial" panose="020B0604020202020204" pitchFamily="34" charset="0"/>
              <a:buChar char="•"/>
            </a:pPr>
            <a:r>
              <a:rPr lang="en-US" sz="2000" b="1" dirty="0" smtClean="0"/>
              <a:t>“</a:t>
            </a:r>
            <a:r>
              <a:rPr lang="en-US" sz="2000" dirty="0" smtClean="0"/>
              <a:t>It </a:t>
            </a:r>
            <a:r>
              <a:rPr lang="en-US" sz="2000" dirty="0"/>
              <a:t>is not so long ago that a member of the Diplomatic Body in London, who had spent some years of his service in China, told me that there was a </a:t>
            </a:r>
            <a:r>
              <a:rPr lang="en-US" sz="2000" b="1" dirty="0"/>
              <a:t>Chinese curse </a:t>
            </a:r>
            <a:r>
              <a:rPr lang="en-US" sz="2000" dirty="0"/>
              <a:t>which took the form of saying, ‘May you live in interesting times.’ There is no doubt that the curse has fallen on </a:t>
            </a:r>
            <a:r>
              <a:rPr lang="en-US" sz="2000" dirty="0" smtClean="0"/>
              <a:t>us … We </a:t>
            </a:r>
            <a:r>
              <a:rPr lang="en-US" sz="2000" dirty="0"/>
              <a:t>move </a:t>
            </a:r>
            <a:r>
              <a:rPr lang="en-US" sz="2000" b="1" dirty="0"/>
              <a:t>from one crisis to another</a:t>
            </a:r>
            <a:r>
              <a:rPr lang="en-US" sz="2000" dirty="0"/>
              <a:t>. We suffer </a:t>
            </a:r>
            <a:r>
              <a:rPr lang="en-US" sz="2000" b="1" dirty="0"/>
              <a:t>one disturbance and shock after </a:t>
            </a:r>
            <a:r>
              <a:rPr lang="en-US" sz="2000" b="1" dirty="0" smtClean="0"/>
              <a:t>another„</a:t>
            </a:r>
            <a:r>
              <a:rPr lang="en-US" sz="2000" dirty="0" smtClean="0"/>
              <a:t> </a:t>
            </a:r>
          </a:p>
          <a:p>
            <a:pPr marL="285750" indent="-285750">
              <a:buFont typeface="Arial" panose="020B0604020202020204" pitchFamily="34" charset="0"/>
              <a:buChar char="•"/>
            </a:pPr>
            <a:r>
              <a:rPr lang="en-US" sz="2000" dirty="0" smtClean="0">
                <a:solidFill>
                  <a:srgbClr val="FF0000"/>
                </a:solidFill>
              </a:rPr>
              <a:t>Austen </a:t>
            </a:r>
            <a:r>
              <a:rPr lang="en-US" sz="2000" dirty="0">
                <a:solidFill>
                  <a:srgbClr val="FF0000"/>
                </a:solidFill>
              </a:rPr>
              <a:t>Chamberlain</a:t>
            </a:r>
            <a:r>
              <a:rPr lang="en-US" sz="2000" dirty="0"/>
              <a:t>, </a:t>
            </a:r>
            <a:r>
              <a:rPr lang="en-US" sz="2000" dirty="0" smtClean="0"/>
              <a:t>The </a:t>
            </a:r>
            <a:r>
              <a:rPr lang="en-US" sz="2000" dirty="0"/>
              <a:t>Yorkshire </a:t>
            </a:r>
            <a:r>
              <a:rPr lang="en-US" sz="2000" dirty="0" smtClean="0"/>
              <a:t>Post, </a:t>
            </a:r>
            <a:r>
              <a:rPr lang="en-US" sz="2000" dirty="0" smtClean="0">
                <a:solidFill>
                  <a:srgbClr val="FF0000"/>
                </a:solidFill>
              </a:rPr>
              <a:t>1936</a:t>
            </a:r>
            <a:endParaRPr lang="en-US" sz="1800" dirty="0" smtClean="0">
              <a:solidFill>
                <a:srgbClr val="FF0000"/>
              </a:solidFill>
            </a:endParaRPr>
          </a:p>
          <a:p>
            <a:pPr marL="742950" lvl="1" indent="-285750">
              <a:buFont typeface="Arial" panose="020B0604020202020204" pitchFamily="34" charset="0"/>
              <a:buChar char="•"/>
            </a:pPr>
            <a:endParaRPr lang="en-US" sz="2100" dirty="0" smtClean="0"/>
          </a:p>
          <a:p>
            <a:pPr marL="742950" lvl="1" indent="-285750">
              <a:buFont typeface="Arial" panose="020B0604020202020204" pitchFamily="34" charset="0"/>
              <a:buChar char="•"/>
            </a:pPr>
            <a:endParaRPr lang="en-US" sz="2100" dirty="0" smtClean="0"/>
          </a:p>
        </p:txBody>
      </p:sp>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sp>
        <p:nvSpPr>
          <p:cNvPr id="9" name="Titolo 1"/>
          <p:cNvSpPr>
            <a:spLocks noGrp="1"/>
          </p:cNvSpPr>
          <p:nvPr>
            <p:ph type="title"/>
          </p:nvPr>
        </p:nvSpPr>
        <p:spPr>
          <a:xfrm>
            <a:off x="712788" y="384705"/>
            <a:ext cx="8229600" cy="461665"/>
          </a:xfrm>
        </p:spPr>
        <p:txBody>
          <a:bodyPr/>
          <a:lstStyle/>
          <a:p>
            <a:r>
              <a:rPr lang="en-US" dirty="0" smtClean="0"/>
              <a:t>Prologue: European elites (cont.)</a:t>
            </a:r>
            <a:endParaRPr lang="it-IT" sz="2000" dirty="0"/>
          </a:p>
        </p:txBody>
      </p:sp>
    </p:spTree>
    <p:extLst>
      <p:ext uri="{BB962C8B-B14F-4D97-AF65-F5344CB8AC3E}">
        <p14:creationId xmlns:p14="http://schemas.microsoft.com/office/powerpoint/2010/main" val="22636223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pic>
        <p:nvPicPr>
          <p:cNvPr id="9" name="Picture 8"/>
          <p:cNvPicPr>
            <a:picLocks noChangeAspect="1"/>
          </p:cNvPicPr>
          <p:nvPr/>
        </p:nvPicPr>
        <p:blipFill>
          <a:blip r:embed="rId3"/>
          <a:stretch>
            <a:fillRect/>
          </a:stretch>
        </p:blipFill>
        <p:spPr>
          <a:xfrm>
            <a:off x="2845189" y="788456"/>
            <a:ext cx="4209818" cy="3603735"/>
          </a:xfrm>
          <a:prstGeom prst="rect">
            <a:avLst/>
          </a:prstGeom>
        </p:spPr>
      </p:pic>
      <p:sp>
        <p:nvSpPr>
          <p:cNvPr id="13" name="TextBox 12"/>
          <p:cNvSpPr txBox="1"/>
          <p:nvPr/>
        </p:nvSpPr>
        <p:spPr>
          <a:xfrm>
            <a:off x="1182032" y="4392186"/>
            <a:ext cx="7633978" cy="276999"/>
          </a:xfrm>
          <a:prstGeom prst="rect">
            <a:avLst/>
          </a:prstGeom>
        </p:spPr>
        <p:txBody>
          <a:bodyPr vert="horz" wrap="square" lIns="0" tIns="0" rIns="0" bIns="0" rtlCol="0" anchor="b" anchorCtr="0">
            <a:spAutoFit/>
          </a:bodyPr>
          <a:lstStyle/>
          <a:p>
            <a:pPr algn="ctr"/>
            <a:r>
              <a:rPr lang="en-US" dirty="0">
                <a:solidFill>
                  <a:srgbClr val="FF0000"/>
                </a:solidFill>
              </a:rPr>
              <a:t>Neville Chamberlain (1869-1940): Prime Minister</a:t>
            </a:r>
          </a:p>
        </p:txBody>
      </p:sp>
      <p:sp>
        <p:nvSpPr>
          <p:cNvPr id="2" name="Titolo 1"/>
          <p:cNvSpPr>
            <a:spLocks noGrp="1"/>
          </p:cNvSpPr>
          <p:nvPr>
            <p:ph type="title"/>
          </p:nvPr>
        </p:nvSpPr>
        <p:spPr>
          <a:xfrm>
            <a:off x="712788" y="384705"/>
            <a:ext cx="8229600" cy="461665"/>
          </a:xfrm>
        </p:spPr>
        <p:txBody>
          <a:bodyPr/>
          <a:lstStyle/>
          <a:p>
            <a:r>
              <a:rPr lang="en-US" dirty="0" smtClean="0"/>
              <a:t>Prologue: European elites (cont.)</a:t>
            </a:r>
            <a:endParaRPr lang="it-IT" sz="2000" dirty="0"/>
          </a:p>
        </p:txBody>
      </p:sp>
      <p:sp>
        <p:nvSpPr>
          <p:cNvPr id="6" name="Oval 5"/>
          <p:cNvSpPr/>
          <p:nvPr/>
        </p:nvSpPr>
        <p:spPr>
          <a:xfrm>
            <a:off x="4319247" y="899534"/>
            <a:ext cx="1248936" cy="1300975"/>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28393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pic>
        <p:nvPicPr>
          <p:cNvPr id="1028" name="Picture 4" descr="Neville Chamberlain, Adolph Hitler, Benito Mussolini, and Hermann GÃ¶ring at the Munich Conference in 1938. Photograph: Library of Congress/Corbis/VCG via Getty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970" y="1085386"/>
            <a:ext cx="5833520" cy="3104938"/>
          </a:xfrm>
          <a:prstGeom prst="rect">
            <a:avLst/>
          </a:prstGeom>
          <a:noFill/>
          <a:extLst>
            <a:ext uri="{909E8E84-426E-40DD-AFC4-6F175D3DCCD1}">
              <a14:hiddenFill xmlns:a14="http://schemas.microsoft.com/office/drawing/2010/main">
                <a:solidFill>
                  <a:srgbClr val="FFFFFF"/>
                </a:solidFill>
              </a14:hiddenFill>
            </a:ext>
          </a:extLst>
        </p:spPr>
      </p:pic>
      <p:sp>
        <p:nvSpPr>
          <p:cNvPr id="8" name="Segnaposto testo 3"/>
          <p:cNvSpPr>
            <a:spLocks noGrp="1"/>
          </p:cNvSpPr>
          <p:nvPr>
            <p:ph type="body" sz="quarter" idx="13"/>
          </p:nvPr>
        </p:nvSpPr>
        <p:spPr>
          <a:xfrm>
            <a:off x="466842" y="4320986"/>
            <a:ext cx="8052420" cy="307777"/>
          </a:xfrm>
        </p:spPr>
        <p:txBody>
          <a:bodyPr/>
          <a:lstStyle/>
          <a:p>
            <a:pPr algn="ctr"/>
            <a:r>
              <a:rPr lang="en-US" sz="2000" dirty="0" smtClean="0">
                <a:solidFill>
                  <a:srgbClr val="FF0000"/>
                </a:solidFill>
              </a:rPr>
              <a:t>Neville Chamberlain</a:t>
            </a:r>
            <a:r>
              <a:rPr lang="en-US" sz="2000" dirty="0" smtClean="0"/>
              <a:t>, Munich Agreement, </a:t>
            </a:r>
            <a:r>
              <a:rPr lang="en-US" sz="2000" dirty="0" smtClean="0">
                <a:solidFill>
                  <a:srgbClr val="FF0000"/>
                </a:solidFill>
              </a:rPr>
              <a:t>1938</a:t>
            </a:r>
            <a:endParaRPr lang="en-US" sz="1800" dirty="0" smtClean="0">
              <a:solidFill>
                <a:srgbClr val="FF0000"/>
              </a:solidFill>
            </a:endParaRPr>
          </a:p>
        </p:txBody>
      </p:sp>
      <p:sp>
        <p:nvSpPr>
          <p:cNvPr id="6" name="Oval 5"/>
          <p:cNvSpPr/>
          <p:nvPr/>
        </p:nvSpPr>
        <p:spPr>
          <a:xfrm>
            <a:off x="2988529" y="1412490"/>
            <a:ext cx="795452" cy="75828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olo 1"/>
          <p:cNvSpPr>
            <a:spLocks noGrp="1"/>
          </p:cNvSpPr>
          <p:nvPr>
            <p:ph type="title"/>
          </p:nvPr>
        </p:nvSpPr>
        <p:spPr>
          <a:xfrm>
            <a:off x="712788" y="384705"/>
            <a:ext cx="8229600" cy="461665"/>
          </a:xfrm>
        </p:spPr>
        <p:txBody>
          <a:bodyPr/>
          <a:lstStyle/>
          <a:p>
            <a:r>
              <a:rPr lang="en-US" dirty="0" smtClean="0"/>
              <a:t>Prologue: European elites (cont.)</a:t>
            </a:r>
            <a:endParaRPr lang="it-IT" sz="2000" dirty="0"/>
          </a:p>
        </p:txBody>
      </p:sp>
    </p:spTree>
    <p:extLst>
      <p:ext uri="{BB962C8B-B14F-4D97-AF65-F5344CB8AC3E}">
        <p14:creationId xmlns:p14="http://schemas.microsoft.com/office/powerpoint/2010/main" val="23636515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quarter" idx="13"/>
          </p:nvPr>
        </p:nvSpPr>
        <p:spPr>
          <a:xfrm>
            <a:off x="431180" y="1231671"/>
            <a:ext cx="8052420" cy="2631490"/>
          </a:xfrm>
        </p:spPr>
        <p:txBody>
          <a:bodyPr/>
          <a:lstStyle/>
          <a:p>
            <a:pPr marL="285750" indent="-285750">
              <a:buFont typeface="Arial" panose="020B0604020202020204" pitchFamily="34" charset="0"/>
              <a:buChar char="•"/>
            </a:pPr>
            <a:r>
              <a:rPr lang="en-US" sz="2000" b="1" dirty="0" smtClean="0"/>
              <a:t>“</a:t>
            </a:r>
            <a:r>
              <a:rPr lang="en-US" sz="2000" dirty="0"/>
              <a:t>When Hitler continued his aggression, Chamberlain pledged Britain to defend Poland's independence if the latter were attacked, an alliance that brought his country into war when Germany and the Soviet Union invaded Poland in 1939. </a:t>
            </a:r>
            <a:r>
              <a:rPr lang="en-US" sz="2000" b="1" dirty="0"/>
              <a:t>Chamberlain resigned the premiership on 10 May </a:t>
            </a:r>
            <a:r>
              <a:rPr lang="en-US" sz="2000" b="1" dirty="0">
                <a:solidFill>
                  <a:srgbClr val="FF0000"/>
                </a:solidFill>
              </a:rPr>
              <a:t>1940</a:t>
            </a:r>
            <a:r>
              <a:rPr lang="en-US" sz="2000" b="1" dirty="0"/>
              <a:t> as the Allies were being forced to retreat from </a:t>
            </a:r>
            <a:r>
              <a:rPr lang="en-US" sz="2000" b="1" dirty="0" smtClean="0">
                <a:solidFill>
                  <a:srgbClr val="FF0000"/>
                </a:solidFill>
              </a:rPr>
              <a:t>Norway</a:t>
            </a:r>
            <a:r>
              <a:rPr lang="en-US" sz="2000" b="1" dirty="0" smtClean="0"/>
              <a:t>„</a:t>
            </a:r>
            <a:r>
              <a:rPr lang="en-US" sz="2000" dirty="0" smtClean="0"/>
              <a:t> </a:t>
            </a:r>
          </a:p>
          <a:p>
            <a:pPr marL="285750" indent="-285750">
              <a:buFont typeface="Arial" panose="020B0604020202020204" pitchFamily="34" charset="0"/>
              <a:buChar char="•"/>
            </a:pPr>
            <a:r>
              <a:rPr lang="en-US" sz="2000" dirty="0" smtClean="0">
                <a:hlinkClick r:id="rId3"/>
              </a:rPr>
              <a:t>https</a:t>
            </a:r>
            <a:r>
              <a:rPr lang="en-US" sz="2000" dirty="0">
                <a:hlinkClick r:id="rId3"/>
              </a:rPr>
              <a:t>://</a:t>
            </a:r>
            <a:r>
              <a:rPr lang="en-US" sz="2000" dirty="0" smtClean="0">
                <a:hlinkClick r:id="rId3"/>
              </a:rPr>
              <a:t>en.wikipedia.org</a:t>
            </a:r>
            <a:r>
              <a:rPr lang="en-US" sz="2000" dirty="0" smtClean="0"/>
              <a:t> </a:t>
            </a:r>
            <a:endParaRPr lang="en-US" sz="2100" dirty="0" smtClean="0"/>
          </a:p>
          <a:p>
            <a:pPr marL="742950" lvl="1" indent="-285750">
              <a:buFont typeface="Arial" panose="020B0604020202020204" pitchFamily="34" charset="0"/>
              <a:buChar char="•"/>
            </a:pPr>
            <a:endParaRPr lang="en-US" sz="2100" dirty="0" smtClean="0"/>
          </a:p>
        </p:txBody>
      </p:sp>
      <p:sp>
        <p:nvSpPr>
          <p:cNvPr id="12" name="Segnaposto testo 7"/>
          <p:cNvSpPr txBox="1">
            <a:spLocks/>
          </p:cNvSpPr>
          <p:nvPr/>
        </p:nvSpPr>
        <p:spPr>
          <a:xfrm>
            <a:off x="230459" y="20889"/>
            <a:ext cx="3484291" cy="246221"/>
          </a:xfrm>
          <a:prstGeom prst="rect">
            <a:avLst/>
          </a:prstGeom>
        </p:spPr>
        <p:txBody>
          <a:bodyPr vert="horz" wrap="square" lIns="0" tIns="0" rIns="0" bIns="0" rtlCol="0" anchor="ctr" anchorCtr="0">
            <a:spAutoFit/>
          </a:bodyPr>
          <a:lstStyle>
            <a:lvl1pPr marL="0" indent="0" algn="l" defTabSz="457200" rtl="0" eaLnBrk="1" latinLnBrk="0" hangingPunct="1">
              <a:spcBef>
                <a:spcPts val="0"/>
              </a:spcBef>
              <a:spcAft>
                <a:spcPts val="600"/>
              </a:spcAft>
              <a:buClr>
                <a:schemeClr val="tx2"/>
              </a:buClr>
              <a:buSzPct val="110000"/>
              <a:buFont typeface="Lucida Grande"/>
              <a:buNone/>
              <a:defRPr sz="1000" kern="1200">
                <a:solidFill>
                  <a:schemeClr val="bg1"/>
                </a:solidFill>
                <a:latin typeface="Open Sans"/>
                <a:ea typeface="+mn-ea"/>
                <a:cs typeface="Open Sans"/>
              </a:defRPr>
            </a:lvl1pPr>
            <a:lvl2pPr marL="457200" indent="0" algn="l" defTabSz="457200" rtl="0" eaLnBrk="1" latinLnBrk="0" hangingPunct="1">
              <a:spcBef>
                <a:spcPts val="0"/>
              </a:spcBef>
              <a:spcAft>
                <a:spcPts val="600"/>
              </a:spcAft>
              <a:buClr>
                <a:schemeClr val="tx2"/>
              </a:buClr>
              <a:buSzPct val="110000"/>
              <a:buFont typeface="Arial"/>
              <a:buNone/>
              <a:defRPr sz="1200" kern="1200">
                <a:solidFill>
                  <a:schemeClr val="tx1"/>
                </a:solidFill>
                <a:latin typeface="Roboto Slab Light"/>
                <a:ea typeface="+mn-ea"/>
                <a:cs typeface="Roboto Slab Light"/>
              </a:defRPr>
            </a:lvl2pPr>
            <a:lvl3pPr marL="850900" indent="0" algn="l" defTabSz="457200" rtl="0" eaLnBrk="1" latinLnBrk="0" hangingPunct="1">
              <a:spcBef>
                <a:spcPts val="0"/>
              </a:spcBef>
              <a:spcAft>
                <a:spcPts val="600"/>
              </a:spcAft>
              <a:buFont typeface="Lucida Grande"/>
              <a:buNone/>
              <a:defRPr sz="1200" kern="1200">
                <a:solidFill>
                  <a:schemeClr val="tx1"/>
                </a:solidFill>
                <a:latin typeface="Roboto Slab Light"/>
                <a:ea typeface="+mn-ea"/>
                <a:cs typeface="Roboto Slab Light"/>
              </a:defRPr>
            </a:lvl3pPr>
            <a:lvl4pPr marL="13716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4pPr>
            <a:lvl5pPr marL="1828800" indent="0" algn="l" defTabSz="457200" rtl="0" eaLnBrk="1" latinLnBrk="0" hangingPunct="1">
              <a:spcBef>
                <a:spcPts val="0"/>
              </a:spcBef>
              <a:spcAft>
                <a:spcPts val="600"/>
              </a:spcAft>
              <a:buFont typeface="Arial"/>
              <a:buNone/>
              <a:defRPr sz="1200" kern="1200">
                <a:solidFill>
                  <a:schemeClr val="tx1"/>
                </a:solidFill>
                <a:latin typeface="Roboto Slab Light"/>
                <a:ea typeface="+mn-ea"/>
                <a:cs typeface="Roboto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Gianmarco I.P. Ottaviano</a:t>
            </a:r>
            <a:endParaRPr lang="it-IT" sz="1600" dirty="0"/>
          </a:p>
        </p:txBody>
      </p:sp>
      <p:sp>
        <p:nvSpPr>
          <p:cNvPr id="9" name="Titolo 1"/>
          <p:cNvSpPr>
            <a:spLocks noGrp="1"/>
          </p:cNvSpPr>
          <p:nvPr>
            <p:ph type="title"/>
          </p:nvPr>
        </p:nvSpPr>
        <p:spPr>
          <a:xfrm>
            <a:off x="712788" y="384705"/>
            <a:ext cx="8229600" cy="461665"/>
          </a:xfrm>
        </p:spPr>
        <p:txBody>
          <a:bodyPr/>
          <a:lstStyle/>
          <a:p>
            <a:r>
              <a:rPr lang="en-US" dirty="0" smtClean="0"/>
              <a:t>Prologue: European elites (cont.)</a:t>
            </a:r>
            <a:endParaRPr lang="it-IT" sz="2000" dirty="0"/>
          </a:p>
        </p:txBody>
      </p:sp>
    </p:spTree>
    <p:extLst>
      <p:ext uri="{BB962C8B-B14F-4D97-AF65-F5344CB8AC3E}">
        <p14:creationId xmlns:p14="http://schemas.microsoft.com/office/powerpoint/2010/main" val="8866169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occoni PPT-29mag2017">
      <a:dk1>
        <a:sysClr val="windowText" lastClr="000000"/>
      </a:dk1>
      <a:lt1>
        <a:sysClr val="window" lastClr="FFFFFF"/>
      </a:lt1>
      <a:dk2>
        <a:srgbClr val="0046AD"/>
      </a:dk2>
      <a:lt2>
        <a:srgbClr val="DCDCDC"/>
      </a:lt2>
      <a:accent1>
        <a:srgbClr val="DA5D5D"/>
      </a:accent1>
      <a:accent2>
        <a:srgbClr val="40B3BC"/>
      </a:accent2>
      <a:accent3>
        <a:srgbClr val="40B273"/>
      </a:accent3>
      <a:accent4>
        <a:srgbClr val="998BB8"/>
      </a:accent4>
      <a:accent5>
        <a:srgbClr val="FFA240"/>
      </a:accent5>
      <a:accent6>
        <a:srgbClr val="4B92F9"/>
      </a:accent6>
      <a:hlink>
        <a:srgbClr val="0000FF"/>
      </a:hlink>
      <a:folHlink>
        <a:srgbClr val="800080"/>
      </a:folHlink>
    </a:clrScheme>
    <a:fontScheme name="Bocconi 2017">
      <a:majorFont>
        <a:latin typeface="Open Sans"/>
        <a:ea typeface=""/>
        <a:cs typeface=""/>
      </a:majorFont>
      <a:minorFont>
        <a:latin typeface="Roboto Slab Light"/>
        <a:ea typeface=""/>
        <a:cs typeface=""/>
      </a:minorFont>
    </a:fontScheme>
    <a:fmtScheme name="Solidi sottili">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chor="b" anchorCtr="0">
        <a:spAutoFit/>
      </a:bodyPr>
      <a:lstStyle>
        <a:defPPr>
          <a:defRPr smtClean="0"/>
        </a:defPPr>
      </a:lstStyle>
    </a:tx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7B6F2769-7194-4217-93D3-3AF3A4742282}">
  <ds:schemaRefs>
    <ds:schemaRef ds:uri="http://schemas.microsoft.com/office/2006/metadata/properties"/>
    <ds:schemaRef ds:uri="http://purl.org/dc/elements/1.1/"/>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sharepoint/v3/field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2450</TotalTime>
  <Words>1982</Words>
  <Application>Microsoft Office PowerPoint</Application>
  <PresentationFormat>On-screen Show (16:9)</PresentationFormat>
  <Paragraphs>196</Paragraphs>
  <Slides>33</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Lucida Grande</vt:lpstr>
      <vt:lpstr>Open Sans</vt:lpstr>
      <vt:lpstr>Open Sans Semibold</vt:lpstr>
      <vt:lpstr>Roboto Slab Light</vt:lpstr>
      <vt:lpstr>Roboto Slab Regular</vt:lpstr>
      <vt:lpstr>Office Theme</vt:lpstr>
      <vt:lpstr>LECTIO INAUGURALIS ACHILLE E GIULIA BOROLI CHAIR IN EUROPEAN STUDIES</vt:lpstr>
      <vt:lpstr>Prologue: European elites</vt:lpstr>
      <vt:lpstr>Prologue: European elites (cont.)</vt:lpstr>
      <vt:lpstr>Prologue: European elites (cont.)</vt:lpstr>
      <vt:lpstr>Prologue: European elites (cont.)</vt:lpstr>
      <vt:lpstr>Prologue: European elites (cont.)</vt:lpstr>
      <vt:lpstr>Prologue: European elites (cont.)</vt:lpstr>
      <vt:lpstr>Prologue: European elites (cont.)</vt:lpstr>
      <vt:lpstr>Prologue: European elites (cont.)</vt:lpstr>
      <vt:lpstr>“Votes without frontiers”</vt:lpstr>
      <vt:lpstr>“Votes without frontiers” (cont.)</vt:lpstr>
      <vt:lpstr>People vs. the elites</vt:lpstr>
      <vt:lpstr>The economic geography of discontent</vt:lpstr>
      <vt:lpstr>The economic geography of discontent (cont.)</vt:lpstr>
      <vt:lpstr>The economic geography of discontent (cont.)</vt:lpstr>
      <vt:lpstr>The economic geography of discontent (cont.)</vt:lpstr>
      <vt:lpstr>From the China shock to the East wind</vt:lpstr>
      <vt:lpstr>Great Convergence and Great Divergence</vt:lpstr>
      <vt:lpstr>The Great Convergence</vt:lpstr>
      <vt:lpstr>The Great Divergence: USA</vt:lpstr>
      <vt:lpstr>The Great Divergence: Europe</vt:lpstr>
      <vt:lpstr>The Triumph of the New Economic Geography</vt:lpstr>
      <vt:lpstr>EU policy making: four misconceptions</vt:lpstr>
      <vt:lpstr>1-2: A self-driving bureaucracy?</vt:lpstr>
      <vt:lpstr>3: No land for European decision making?</vt:lpstr>
      <vt:lpstr>3: No land for European decision making? (cont.)</vt:lpstr>
      <vt:lpstr>4: The cost of non-Europe</vt:lpstr>
      <vt:lpstr>4: The cost of non-Europe (cont.)</vt:lpstr>
      <vt:lpstr>Revamping the EU: what money can’t buy</vt:lpstr>
      <vt:lpstr>Revamping the EU: what money can’t buy (cont.)</vt:lpstr>
      <vt:lpstr>Revamping the EU: what money can’t buy (cont.)</vt:lpstr>
      <vt:lpstr>Revamping the EU: what money can’t buy (cont.)</vt:lpstr>
      <vt:lpstr>LECTIO INAUGURALIS ACHILLE E GIULIA BOROLI CHAIR IN EUROPEAN STUDIES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Windows User</cp:lastModifiedBy>
  <cp:revision>241</cp:revision>
  <dcterms:created xsi:type="dcterms:W3CDTF">2010-04-12T23:12:02Z</dcterms:created>
  <dcterms:modified xsi:type="dcterms:W3CDTF">2019-05-06T10:45:38Z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